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Quicksand"/>
      <p:regular r:id="rId21"/>
      <p:bold r:id="rId22"/>
    </p:embeddedFont>
    <p:embeddedFont>
      <p:font typeface="DM Sans"/>
      <p:regular r:id="rId23"/>
      <p:bold r:id="rId24"/>
      <p:italic r:id="rId25"/>
      <p:boldItalic r:id="rId26"/>
    </p:embeddedFont>
    <p:embeddedFont>
      <p:font typeface="Quicksand Mediu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Quicksand-bold.fntdata"/><Relationship Id="rId21" Type="http://schemas.openxmlformats.org/officeDocument/2006/relationships/font" Target="fonts/Quicksand-regular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28" Type="http://schemas.openxmlformats.org/officeDocument/2006/relationships/font" Target="fonts/QuicksandMedium-bold.fntdata"/><Relationship Id="rId27" Type="http://schemas.openxmlformats.org/officeDocument/2006/relationships/font" Target="fonts/Quicksand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3b5be29abf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3b5be29abf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3b5be29abf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3b5be29abf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3e07ae54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3e07ae54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3e07ae54d1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3e07ae54d1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3e07ae54d1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3e07ae54d1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e07ae54d1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e07ae54d1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b5be29abf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b5be29abf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b5be29a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b5be29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3b5be29a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3b5be29a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3b5be29ab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3b5be29ab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b5be29ab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b5be29ab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b5be29abf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b5be29ab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b5be29ab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b5be29ab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b5be29abf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b5be29abf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b5be29abf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b5be29abf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245226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63161" y="-533400"/>
            <a:ext cx="9817841" cy="1730289"/>
          </a:xfrm>
          <a:custGeom>
            <a:rect b="b" l="l" r="r" t="t"/>
            <a:pathLst>
              <a:path extrusionOk="0" h="24051" w="90010">
                <a:moveTo>
                  <a:pt x="26824" y="14093"/>
                </a:moveTo>
                <a:lnTo>
                  <a:pt x="26824" y="14093"/>
                </a:lnTo>
                <a:cubicBezTo>
                  <a:pt x="26850" y="14158"/>
                  <a:pt x="26863" y="14211"/>
                  <a:pt x="26876" y="14276"/>
                </a:cubicBezTo>
                <a:cubicBezTo>
                  <a:pt x="26863" y="14211"/>
                  <a:pt x="26824" y="14158"/>
                  <a:pt x="26824" y="14093"/>
                </a:cubicBezTo>
                <a:close/>
                <a:moveTo>
                  <a:pt x="33994" y="14145"/>
                </a:moveTo>
                <a:cubicBezTo>
                  <a:pt x="33994" y="14237"/>
                  <a:pt x="33981" y="14342"/>
                  <a:pt x="33942" y="14420"/>
                </a:cubicBezTo>
                <a:cubicBezTo>
                  <a:pt x="33942" y="14328"/>
                  <a:pt x="33955" y="14224"/>
                  <a:pt x="33994" y="14145"/>
                </a:cubicBezTo>
                <a:close/>
                <a:moveTo>
                  <a:pt x="55126" y="16069"/>
                </a:moveTo>
                <a:lnTo>
                  <a:pt x="55126" y="16069"/>
                </a:lnTo>
                <a:cubicBezTo>
                  <a:pt x="55139" y="16134"/>
                  <a:pt x="55152" y="16186"/>
                  <a:pt x="55178" y="16252"/>
                </a:cubicBezTo>
                <a:cubicBezTo>
                  <a:pt x="55152" y="16186"/>
                  <a:pt x="55126" y="16134"/>
                  <a:pt x="55126" y="16069"/>
                </a:cubicBezTo>
                <a:close/>
                <a:moveTo>
                  <a:pt x="62283" y="16121"/>
                </a:moveTo>
                <a:cubicBezTo>
                  <a:pt x="62283" y="16226"/>
                  <a:pt x="62270" y="16317"/>
                  <a:pt x="62244" y="16396"/>
                </a:cubicBezTo>
                <a:cubicBezTo>
                  <a:pt x="62244" y="16304"/>
                  <a:pt x="62257" y="16200"/>
                  <a:pt x="62283" y="16121"/>
                </a:cubicBezTo>
                <a:close/>
                <a:moveTo>
                  <a:pt x="13451" y="17429"/>
                </a:moveTo>
                <a:cubicBezTo>
                  <a:pt x="13504" y="17521"/>
                  <a:pt x="13530" y="17613"/>
                  <a:pt x="13530" y="17704"/>
                </a:cubicBezTo>
                <a:cubicBezTo>
                  <a:pt x="13477" y="17626"/>
                  <a:pt x="13464" y="17521"/>
                  <a:pt x="13451" y="17429"/>
                </a:cubicBezTo>
                <a:close/>
                <a:moveTo>
                  <a:pt x="7118" y="20792"/>
                </a:moveTo>
                <a:lnTo>
                  <a:pt x="7249" y="20923"/>
                </a:lnTo>
                <a:cubicBezTo>
                  <a:pt x="7197" y="20884"/>
                  <a:pt x="7158" y="20845"/>
                  <a:pt x="7118" y="20792"/>
                </a:cubicBezTo>
                <a:close/>
                <a:moveTo>
                  <a:pt x="1073" y="21551"/>
                </a:moveTo>
                <a:cubicBezTo>
                  <a:pt x="1086" y="21682"/>
                  <a:pt x="1073" y="21800"/>
                  <a:pt x="982" y="21891"/>
                </a:cubicBezTo>
                <a:cubicBezTo>
                  <a:pt x="1008" y="21787"/>
                  <a:pt x="1034" y="21669"/>
                  <a:pt x="1073" y="21551"/>
                </a:cubicBezTo>
                <a:close/>
                <a:moveTo>
                  <a:pt x="2866" y="22467"/>
                </a:moveTo>
                <a:cubicBezTo>
                  <a:pt x="2944" y="22532"/>
                  <a:pt x="2997" y="22598"/>
                  <a:pt x="3010" y="22663"/>
                </a:cubicBezTo>
                <a:lnTo>
                  <a:pt x="2866" y="22467"/>
                </a:lnTo>
                <a:close/>
                <a:moveTo>
                  <a:pt x="89917" y="1"/>
                </a:moveTo>
                <a:lnTo>
                  <a:pt x="0" y="145"/>
                </a:lnTo>
                <a:lnTo>
                  <a:pt x="0" y="22389"/>
                </a:lnTo>
                <a:cubicBezTo>
                  <a:pt x="419" y="22349"/>
                  <a:pt x="825" y="22153"/>
                  <a:pt x="982" y="21891"/>
                </a:cubicBezTo>
                <a:lnTo>
                  <a:pt x="982" y="21891"/>
                </a:lnTo>
                <a:cubicBezTo>
                  <a:pt x="942" y="22179"/>
                  <a:pt x="955" y="22454"/>
                  <a:pt x="1086" y="22729"/>
                </a:cubicBezTo>
                <a:cubicBezTo>
                  <a:pt x="1265" y="23074"/>
                  <a:pt x="1715" y="23365"/>
                  <a:pt x="2199" y="23365"/>
                </a:cubicBezTo>
                <a:cubicBezTo>
                  <a:pt x="2246" y="23365"/>
                  <a:pt x="2294" y="23363"/>
                  <a:pt x="2342" y="23357"/>
                </a:cubicBezTo>
                <a:cubicBezTo>
                  <a:pt x="2787" y="23304"/>
                  <a:pt x="3088" y="22951"/>
                  <a:pt x="3010" y="22663"/>
                </a:cubicBezTo>
                <a:lnTo>
                  <a:pt x="3010" y="22663"/>
                </a:lnTo>
                <a:cubicBezTo>
                  <a:pt x="3507" y="23278"/>
                  <a:pt x="4305" y="23789"/>
                  <a:pt x="5260" y="24050"/>
                </a:cubicBezTo>
                <a:lnTo>
                  <a:pt x="5260" y="22088"/>
                </a:lnTo>
                <a:cubicBezTo>
                  <a:pt x="5705" y="22710"/>
                  <a:pt x="6654" y="23122"/>
                  <a:pt x="7631" y="23122"/>
                </a:cubicBezTo>
                <a:cubicBezTo>
                  <a:pt x="7660" y="23122"/>
                  <a:pt x="7690" y="23122"/>
                  <a:pt x="7720" y="23121"/>
                </a:cubicBezTo>
                <a:cubicBezTo>
                  <a:pt x="8021" y="22389"/>
                  <a:pt x="7825" y="21564"/>
                  <a:pt x="7249" y="20923"/>
                </a:cubicBezTo>
                <a:lnTo>
                  <a:pt x="7249" y="20923"/>
                </a:lnTo>
                <a:cubicBezTo>
                  <a:pt x="7500" y="21135"/>
                  <a:pt x="7899" y="21262"/>
                  <a:pt x="8285" y="21262"/>
                </a:cubicBezTo>
                <a:cubicBezTo>
                  <a:pt x="8424" y="21262"/>
                  <a:pt x="8561" y="21245"/>
                  <a:pt x="8688" y="21211"/>
                </a:cubicBezTo>
                <a:cubicBezTo>
                  <a:pt x="9264" y="21054"/>
                  <a:pt x="9644" y="20596"/>
                  <a:pt x="9526" y="20177"/>
                </a:cubicBezTo>
                <a:lnTo>
                  <a:pt x="9526" y="20177"/>
                </a:lnTo>
                <a:cubicBezTo>
                  <a:pt x="9651" y="20219"/>
                  <a:pt x="9779" y="20238"/>
                  <a:pt x="9907" y="20238"/>
                </a:cubicBezTo>
                <a:cubicBezTo>
                  <a:pt x="10742" y="20238"/>
                  <a:pt x="11536" y="19428"/>
                  <a:pt x="10991" y="18895"/>
                </a:cubicBezTo>
                <a:lnTo>
                  <a:pt x="10991" y="18895"/>
                </a:lnTo>
                <a:cubicBezTo>
                  <a:pt x="11209" y="18987"/>
                  <a:pt x="11444" y="19027"/>
                  <a:pt x="11680" y="19027"/>
                </a:cubicBezTo>
                <a:cubicBezTo>
                  <a:pt x="12625" y="19027"/>
                  <a:pt x="13593" y="18374"/>
                  <a:pt x="13530" y="17704"/>
                </a:cubicBezTo>
                <a:lnTo>
                  <a:pt x="13530" y="17704"/>
                </a:lnTo>
                <a:cubicBezTo>
                  <a:pt x="13832" y="18342"/>
                  <a:pt x="14833" y="18759"/>
                  <a:pt x="15783" y="18759"/>
                </a:cubicBezTo>
                <a:cubicBezTo>
                  <a:pt x="16275" y="18759"/>
                  <a:pt x="16754" y="18648"/>
                  <a:pt x="17115" y="18398"/>
                </a:cubicBezTo>
                <a:lnTo>
                  <a:pt x="17115" y="18398"/>
                </a:lnTo>
                <a:cubicBezTo>
                  <a:pt x="16578" y="18803"/>
                  <a:pt x="16683" y="19549"/>
                  <a:pt x="17337" y="19863"/>
                </a:cubicBezTo>
                <a:cubicBezTo>
                  <a:pt x="17548" y="19964"/>
                  <a:pt x="17797" y="20011"/>
                  <a:pt x="18048" y="20011"/>
                </a:cubicBezTo>
                <a:cubicBezTo>
                  <a:pt x="18575" y="20011"/>
                  <a:pt x="19111" y="19804"/>
                  <a:pt x="19325" y="19460"/>
                </a:cubicBezTo>
                <a:lnTo>
                  <a:pt x="19325" y="19460"/>
                </a:lnTo>
                <a:cubicBezTo>
                  <a:pt x="19279" y="19540"/>
                  <a:pt x="19589" y="19746"/>
                  <a:pt x="19666" y="19798"/>
                </a:cubicBezTo>
                <a:cubicBezTo>
                  <a:pt x="19823" y="19876"/>
                  <a:pt x="20020" y="19942"/>
                  <a:pt x="20216" y="19942"/>
                </a:cubicBezTo>
                <a:cubicBezTo>
                  <a:pt x="20399" y="19942"/>
                  <a:pt x="20674" y="19902"/>
                  <a:pt x="20792" y="19785"/>
                </a:cubicBezTo>
                <a:cubicBezTo>
                  <a:pt x="20923" y="19654"/>
                  <a:pt x="20988" y="19405"/>
                  <a:pt x="21053" y="19248"/>
                </a:cubicBezTo>
                <a:cubicBezTo>
                  <a:pt x="21141" y="19263"/>
                  <a:pt x="21228" y="19270"/>
                  <a:pt x="21313" y="19270"/>
                </a:cubicBezTo>
                <a:cubicBezTo>
                  <a:pt x="22350" y="19270"/>
                  <a:pt x="23170" y="18230"/>
                  <a:pt x="22493" y="17626"/>
                </a:cubicBezTo>
                <a:lnTo>
                  <a:pt x="22493" y="17626"/>
                </a:lnTo>
                <a:cubicBezTo>
                  <a:pt x="22664" y="17659"/>
                  <a:pt x="22841" y="17676"/>
                  <a:pt x="23018" y="17676"/>
                </a:cubicBezTo>
                <a:cubicBezTo>
                  <a:pt x="23664" y="17676"/>
                  <a:pt x="24311" y="17459"/>
                  <a:pt x="24691" y="17089"/>
                </a:cubicBezTo>
                <a:cubicBezTo>
                  <a:pt x="25162" y="16605"/>
                  <a:pt x="25149" y="15912"/>
                  <a:pt x="24652" y="15428"/>
                </a:cubicBezTo>
                <a:lnTo>
                  <a:pt x="24652" y="15428"/>
                </a:lnTo>
                <a:cubicBezTo>
                  <a:pt x="24724" y="15441"/>
                  <a:pt x="24792" y="15447"/>
                  <a:pt x="24863" y="15447"/>
                </a:cubicBezTo>
                <a:cubicBezTo>
                  <a:pt x="24933" y="15447"/>
                  <a:pt x="25005" y="15441"/>
                  <a:pt x="25083" y="15428"/>
                </a:cubicBezTo>
                <a:cubicBezTo>
                  <a:pt x="25371" y="15820"/>
                  <a:pt x="25803" y="16173"/>
                  <a:pt x="26274" y="16409"/>
                </a:cubicBezTo>
                <a:cubicBezTo>
                  <a:pt x="26876" y="15912"/>
                  <a:pt x="27112" y="15100"/>
                  <a:pt x="26876" y="14276"/>
                </a:cubicBezTo>
                <a:lnTo>
                  <a:pt x="26876" y="14276"/>
                </a:lnTo>
                <a:cubicBezTo>
                  <a:pt x="27046" y="14682"/>
                  <a:pt x="27517" y="15074"/>
                  <a:pt x="28001" y="15205"/>
                </a:cubicBezTo>
                <a:cubicBezTo>
                  <a:pt x="28120" y="15235"/>
                  <a:pt x="28237" y="15249"/>
                  <a:pt x="28351" y="15249"/>
                </a:cubicBezTo>
                <a:cubicBezTo>
                  <a:pt x="28788" y="15249"/>
                  <a:pt x="29158" y="15038"/>
                  <a:pt x="29231" y="14695"/>
                </a:cubicBezTo>
                <a:cubicBezTo>
                  <a:pt x="29499" y="14983"/>
                  <a:pt x="29883" y="15111"/>
                  <a:pt x="30239" y="15111"/>
                </a:cubicBezTo>
                <a:cubicBezTo>
                  <a:pt x="30802" y="15111"/>
                  <a:pt x="31294" y="14790"/>
                  <a:pt x="31142" y="14276"/>
                </a:cubicBezTo>
                <a:lnTo>
                  <a:pt x="31142" y="14276"/>
                </a:lnTo>
                <a:cubicBezTo>
                  <a:pt x="31532" y="14755"/>
                  <a:pt x="32190" y="14987"/>
                  <a:pt x="32777" y="14987"/>
                </a:cubicBezTo>
                <a:cubicBezTo>
                  <a:pt x="33311" y="14987"/>
                  <a:pt x="33786" y="14794"/>
                  <a:pt x="33942" y="14420"/>
                </a:cubicBezTo>
                <a:lnTo>
                  <a:pt x="33942" y="14420"/>
                </a:lnTo>
                <a:cubicBezTo>
                  <a:pt x="33892" y="15433"/>
                  <a:pt x="35346" y="16732"/>
                  <a:pt x="36594" y="16732"/>
                </a:cubicBezTo>
                <a:cubicBezTo>
                  <a:pt x="36653" y="16732"/>
                  <a:pt x="36711" y="16729"/>
                  <a:pt x="36768" y="16723"/>
                </a:cubicBezTo>
                <a:lnTo>
                  <a:pt x="36768" y="16723"/>
                </a:lnTo>
                <a:cubicBezTo>
                  <a:pt x="36101" y="16828"/>
                  <a:pt x="35852" y="17547"/>
                  <a:pt x="36284" y="18136"/>
                </a:cubicBezTo>
                <a:cubicBezTo>
                  <a:pt x="36588" y="18564"/>
                  <a:pt x="37202" y="18832"/>
                  <a:pt x="37716" y="18832"/>
                </a:cubicBezTo>
                <a:cubicBezTo>
                  <a:pt x="37907" y="18832"/>
                  <a:pt x="38084" y="18795"/>
                  <a:pt x="38226" y="18716"/>
                </a:cubicBezTo>
                <a:lnTo>
                  <a:pt x="38226" y="18716"/>
                </a:lnTo>
                <a:cubicBezTo>
                  <a:pt x="38151" y="18771"/>
                  <a:pt x="38313" y="19107"/>
                  <a:pt x="38364" y="19183"/>
                </a:cubicBezTo>
                <a:cubicBezTo>
                  <a:pt x="38456" y="19327"/>
                  <a:pt x="38600" y="19471"/>
                  <a:pt x="38783" y="19575"/>
                </a:cubicBezTo>
                <a:cubicBezTo>
                  <a:pt x="38922" y="19639"/>
                  <a:pt x="39122" y="19704"/>
                  <a:pt x="39276" y="19704"/>
                </a:cubicBezTo>
                <a:cubicBezTo>
                  <a:pt x="39311" y="19704"/>
                  <a:pt x="39343" y="19700"/>
                  <a:pt x="39372" y="19693"/>
                </a:cubicBezTo>
                <a:cubicBezTo>
                  <a:pt x="39555" y="19641"/>
                  <a:pt x="39712" y="19445"/>
                  <a:pt x="39869" y="19340"/>
                </a:cubicBezTo>
                <a:cubicBezTo>
                  <a:pt x="40165" y="19568"/>
                  <a:pt x="40516" y="19668"/>
                  <a:pt x="40845" y="19668"/>
                </a:cubicBezTo>
                <a:cubicBezTo>
                  <a:pt x="41537" y="19668"/>
                  <a:pt x="42132" y="19227"/>
                  <a:pt x="41910" y="18607"/>
                </a:cubicBezTo>
                <a:lnTo>
                  <a:pt x="41910" y="18607"/>
                </a:lnTo>
                <a:cubicBezTo>
                  <a:pt x="42380" y="19007"/>
                  <a:pt x="43024" y="19238"/>
                  <a:pt x="43594" y="19238"/>
                </a:cubicBezTo>
                <a:cubicBezTo>
                  <a:pt x="43771" y="19238"/>
                  <a:pt x="43941" y="19216"/>
                  <a:pt x="44095" y="19170"/>
                </a:cubicBezTo>
                <a:cubicBezTo>
                  <a:pt x="44750" y="18973"/>
                  <a:pt x="45064" y="18345"/>
                  <a:pt x="44867" y="17691"/>
                </a:cubicBezTo>
                <a:lnTo>
                  <a:pt x="44867" y="17691"/>
                </a:lnTo>
                <a:cubicBezTo>
                  <a:pt x="45219" y="17933"/>
                  <a:pt x="45621" y="18040"/>
                  <a:pt x="45998" y="18040"/>
                </a:cubicBezTo>
                <a:cubicBezTo>
                  <a:pt x="46826" y="18040"/>
                  <a:pt x="47536" y="17523"/>
                  <a:pt x="47341" y="16779"/>
                </a:cubicBezTo>
                <a:lnTo>
                  <a:pt x="47341" y="16779"/>
                </a:lnTo>
                <a:cubicBezTo>
                  <a:pt x="47363" y="16846"/>
                  <a:pt x="47656" y="17011"/>
                  <a:pt x="47733" y="17037"/>
                </a:cubicBezTo>
                <a:cubicBezTo>
                  <a:pt x="47877" y="17115"/>
                  <a:pt x="48021" y="17181"/>
                  <a:pt x="48165" y="17220"/>
                </a:cubicBezTo>
                <a:cubicBezTo>
                  <a:pt x="48227" y="17231"/>
                  <a:pt x="48284" y="17236"/>
                  <a:pt x="48336" y="17236"/>
                </a:cubicBezTo>
                <a:cubicBezTo>
                  <a:pt x="48658" y="17236"/>
                  <a:pt x="48807" y="17043"/>
                  <a:pt x="48976" y="16841"/>
                </a:cubicBezTo>
                <a:lnTo>
                  <a:pt x="49460" y="15899"/>
                </a:lnTo>
                <a:cubicBezTo>
                  <a:pt x="49538" y="15964"/>
                  <a:pt x="49643" y="16003"/>
                  <a:pt x="49735" y="16056"/>
                </a:cubicBezTo>
                <a:cubicBezTo>
                  <a:pt x="49854" y="16104"/>
                  <a:pt x="49974" y="16126"/>
                  <a:pt x="50086" y="16126"/>
                </a:cubicBezTo>
                <a:cubicBezTo>
                  <a:pt x="50369" y="16126"/>
                  <a:pt x="50604" y="15987"/>
                  <a:pt x="50651" y="15781"/>
                </a:cubicBezTo>
                <a:cubicBezTo>
                  <a:pt x="50638" y="15702"/>
                  <a:pt x="50624" y="15611"/>
                  <a:pt x="50624" y="15532"/>
                </a:cubicBezTo>
                <a:lnTo>
                  <a:pt x="50624" y="15532"/>
                </a:lnTo>
                <a:cubicBezTo>
                  <a:pt x="50677" y="15611"/>
                  <a:pt x="50677" y="15715"/>
                  <a:pt x="50651" y="15781"/>
                </a:cubicBezTo>
                <a:cubicBezTo>
                  <a:pt x="50782" y="16566"/>
                  <a:pt x="51266" y="17403"/>
                  <a:pt x="51959" y="18071"/>
                </a:cubicBezTo>
                <a:cubicBezTo>
                  <a:pt x="52273" y="17495"/>
                  <a:pt x="52587" y="16906"/>
                  <a:pt x="52888" y="16330"/>
                </a:cubicBezTo>
                <a:cubicBezTo>
                  <a:pt x="52980" y="17115"/>
                  <a:pt x="53673" y="17966"/>
                  <a:pt x="54563" y="18411"/>
                </a:cubicBezTo>
                <a:cubicBezTo>
                  <a:pt x="55178" y="17901"/>
                  <a:pt x="55387" y="17102"/>
                  <a:pt x="55178" y="16252"/>
                </a:cubicBezTo>
                <a:lnTo>
                  <a:pt x="55178" y="16252"/>
                </a:lnTo>
                <a:cubicBezTo>
                  <a:pt x="55335" y="16658"/>
                  <a:pt x="55806" y="17050"/>
                  <a:pt x="56303" y="17181"/>
                </a:cubicBezTo>
                <a:cubicBezTo>
                  <a:pt x="56425" y="17214"/>
                  <a:pt x="56546" y="17230"/>
                  <a:pt x="56662" y="17230"/>
                </a:cubicBezTo>
                <a:cubicBezTo>
                  <a:pt x="57092" y="17230"/>
                  <a:pt x="57451" y="17014"/>
                  <a:pt x="57533" y="16684"/>
                </a:cubicBezTo>
                <a:cubicBezTo>
                  <a:pt x="57794" y="16965"/>
                  <a:pt x="58171" y="17090"/>
                  <a:pt x="58523" y="17090"/>
                </a:cubicBezTo>
                <a:cubicBezTo>
                  <a:pt x="59088" y="17090"/>
                  <a:pt x="59589" y="16768"/>
                  <a:pt x="59443" y="16252"/>
                </a:cubicBezTo>
                <a:lnTo>
                  <a:pt x="59443" y="16252"/>
                </a:lnTo>
                <a:cubicBezTo>
                  <a:pt x="59827" y="16731"/>
                  <a:pt x="60486" y="16963"/>
                  <a:pt x="61074" y="16963"/>
                </a:cubicBezTo>
                <a:cubicBezTo>
                  <a:pt x="61610" y="16963"/>
                  <a:pt x="62088" y="16770"/>
                  <a:pt x="62244" y="16396"/>
                </a:cubicBezTo>
                <a:lnTo>
                  <a:pt x="62244" y="16396"/>
                </a:lnTo>
                <a:cubicBezTo>
                  <a:pt x="62194" y="17421"/>
                  <a:pt x="63636" y="18720"/>
                  <a:pt x="64895" y="18720"/>
                </a:cubicBezTo>
                <a:cubicBezTo>
                  <a:pt x="64954" y="18720"/>
                  <a:pt x="65012" y="18718"/>
                  <a:pt x="65070" y="18712"/>
                </a:cubicBezTo>
                <a:lnTo>
                  <a:pt x="65070" y="18712"/>
                </a:lnTo>
                <a:cubicBezTo>
                  <a:pt x="64403" y="18803"/>
                  <a:pt x="64154" y="19523"/>
                  <a:pt x="64573" y="20112"/>
                </a:cubicBezTo>
                <a:cubicBezTo>
                  <a:pt x="64885" y="20538"/>
                  <a:pt x="65494" y="20814"/>
                  <a:pt x="66004" y="20814"/>
                </a:cubicBezTo>
                <a:cubicBezTo>
                  <a:pt x="66198" y="20814"/>
                  <a:pt x="66378" y="20774"/>
                  <a:pt x="66522" y="20688"/>
                </a:cubicBezTo>
                <a:lnTo>
                  <a:pt x="66522" y="20688"/>
                </a:lnTo>
                <a:cubicBezTo>
                  <a:pt x="66444" y="20740"/>
                  <a:pt x="66601" y="21080"/>
                  <a:pt x="66653" y="21159"/>
                </a:cubicBezTo>
                <a:cubicBezTo>
                  <a:pt x="66758" y="21303"/>
                  <a:pt x="66902" y="21460"/>
                  <a:pt x="67085" y="21551"/>
                </a:cubicBezTo>
                <a:cubicBezTo>
                  <a:pt x="67210" y="21614"/>
                  <a:pt x="67401" y="21684"/>
                  <a:pt x="67559" y="21684"/>
                </a:cubicBezTo>
                <a:cubicBezTo>
                  <a:pt x="67600" y="21684"/>
                  <a:pt x="67639" y="21680"/>
                  <a:pt x="67674" y="21669"/>
                </a:cubicBezTo>
                <a:cubicBezTo>
                  <a:pt x="67844" y="21617"/>
                  <a:pt x="68014" y="21420"/>
                  <a:pt x="68158" y="21329"/>
                </a:cubicBezTo>
                <a:cubicBezTo>
                  <a:pt x="68450" y="21550"/>
                  <a:pt x="68798" y="21648"/>
                  <a:pt x="69125" y="21648"/>
                </a:cubicBezTo>
                <a:cubicBezTo>
                  <a:pt x="69820" y="21648"/>
                  <a:pt x="70422" y="21206"/>
                  <a:pt x="70199" y="20583"/>
                </a:cubicBezTo>
                <a:lnTo>
                  <a:pt x="70199" y="20583"/>
                </a:lnTo>
                <a:cubicBezTo>
                  <a:pt x="70678" y="20982"/>
                  <a:pt x="71326" y="21214"/>
                  <a:pt x="71896" y="21214"/>
                </a:cubicBezTo>
                <a:cubicBezTo>
                  <a:pt x="72073" y="21214"/>
                  <a:pt x="72242" y="21192"/>
                  <a:pt x="72397" y="21146"/>
                </a:cubicBezTo>
                <a:cubicBezTo>
                  <a:pt x="73051" y="20949"/>
                  <a:pt x="73365" y="20321"/>
                  <a:pt x="73169" y="19667"/>
                </a:cubicBezTo>
                <a:lnTo>
                  <a:pt x="73169" y="19667"/>
                </a:lnTo>
                <a:cubicBezTo>
                  <a:pt x="73521" y="19908"/>
                  <a:pt x="73923" y="20015"/>
                  <a:pt x="74299" y="20015"/>
                </a:cubicBezTo>
                <a:cubicBezTo>
                  <a:pt x="75128" y="20015"/>
                  <a:pt x="75836" y="19498"/>
                  <a:pt x="75629" y="18751"/>
                </a:cubicBezTo>
                <a:lnTo>
                  <a:pt x="75629" y="18751"/>
                </a:lnTo>
                <a:cubicBezTo>
                  <a:pt x="75655" y="18816"/>
                  <a:pt x="75943" y="18987"/>
                  <a:pt x="76022" y="19013"/>
                </a:cubicBezTo>
                <a:cubicBezTo>
                  <a:pt x="76179" y="19104"/>
                  <a:pt x="76323" y="19170"/>
                  <a:pt x="76467" y="19196"/>
                </a:cubicBezTo>
                <a:cubicBezTo>
                  <a:pt x="76529" y="19207"/>
                  <a:pt x="76585" y="19212"/>
                  <a:pt x="76637" y="19212"/>
                </a:cubicBezTo>
                <a:cubicBezTo>
                  <a:pt x="76956" y="19212"/>
                  <a:pt x="77096" y="19019"/>
                  <a:pt x="77265" y="18816"/>
                </a:cubicBezTo>
                <a:lnTo>
                  <a:pt x="77317" y="18738"/>
                </a:lnTo>
                <a:lnTo>
                  <a:pt x="77317" y="18751"/>
                </a:lnTo>
                <a:cubicBezTo>
                  <a:pt x="77630" y="19178"/>
                  <a:pt x="78238" y="19453"/>
                  <a:pt x="78748" y="19453"/>
                </a:cubicBezTo>
                <a:cubicBezTo>
                  <a:pt x="78942" y="19453"/>
                  <a:pt x="79121" y="19414"/>
                  <a:pt x="79265" y="19328"/>
                </a:cubicBezTo>
                <a:lnTo>
                  <a:pt x="79265" y="19328"/>
                </a:lnTo>
                <a:cubicBezTo>
                  <a:pt x="79177" y="19383"/>
                  <a:pt x="79345" y="19720"/>
                  <a:pt x="79397" y="19798"/>
                </a:cubicBezTo>
                <a:cubicBezTo>
                  <a:pt x="79489" y="19955"/>
                  <a:pt x="79633" y="20099"/>
                  <a:pt x="79816" y="20190"/>
                </a:cubicBezTo>
                <a:cubicBezTo>
                  <a:pt x="79948" y="20262"/>
                  <a:pt x="80136" y="20325"/>
                  <a:pt x="80287" y="20325"/>
                </a:cubicBezTo>
                <a:cubicBezTo>
                  <a:pt x="80330" y="20325"/>
                  <a:pt x="80370" y="20320"/>
                  <a:pt x="80405" y="20308"/>
                </a:cubicBezTo>
                <a:cubicBezTo>
                  <a:pt x="80588" y="20256"/>
                  <a:pt x="80758" y="20059"/>
                  <a:pt x="80902" y="19968"/>
                </a:cubicBezTo>
                <a:cubicBezTo>
                  <a:pt x="81198" y="20196"/>
                  <a:pt x="81549" y="20296"/>
                  <a:pt x="81879" y="20296"/>
                </a:cubicBezTo>
                <a:cubicBezTo>
                  <a:pt x="82570" y="20296"/>
                  <a:pt x="83165" y="19856"/>
                  <a:pt x="82943" y="19235"/>
                </a:cubicBezTo>
                <a:lnTo>
                  <a:pt x="82943" y="19235"/>
                </a:lnTo>
                <a:cubicBezTo>
                  <a:pt x="83409" y="19632"/>
                  <a:pt x="84055" y="19855"/>
                  <a:pt x="84625" y="19855"/>
                </a:cubicBezTo>
                <a:cubicBezTo>
                  <a:pt x="84808" y="19855"/>
                  <a:pt x="84983" y="19832"/>
                  <a:pt x="85142" y="19785"/>
                </a:cubicBezTo>
                <a:cubicBezTo>
                  <a:pt x="85796" y="19588"/>
                  <a:pt x="86097" y="18973"/>
                  <a:pt x="85901" y="18319"/>
                </a:cubicBezTo>
                <a:lnTo>
                  <a:pt x="85901" y="18319"/>
                </a:lnTo>
                <a:cubicBezTo>
                  <a:pt x="86254" y="18555"/>
                  <a:pt x="86655" y="18659"/>
                  <a:pt x="87031" y="18659"/>
                </a:cubicBezTo>
                <a:cubicBezTo>
                  <a:pt x="87866" y="18659"/>
                  <a:pt x="88578" y="18145"/>
                  <a:pt x="88375" y="17407"/>
                </a:cubicBezTo>
                <a:lnTo>
                  <a:pt x="88375" y="17407"/>
                </a:lnTo>
                <a:cubicBezTo>
                  <a:pt x="88398" y="17475"/>
                  <a:pt x="88689" y="17627"/>
                  <a:pt x="88766" y="17665"/>
                </a:cubicBezTo>
                <a:cubicBezTo>
                  <a:pt x="88910" y="17744"/>
                  <a:pt x="89067" y="17809"/>
                  <a:pt x="89211" y="17835"/>
                </a:cubicBezTo>
                <a:cubicBezTo>
                  <a:pt x="89279" y="17849"/>
                  <a:pt x="89340" y="17855"/>
                  <a:pt x="89395" y="17855"/>
                </a:cubicBezTo>
                <a:cubicBezTo>
                  <a:pt x="89704" y="17855"/>
                  <a:pt x="89843" y="17657"/>
                  <a:pt x="90009" y="17469"/>
                </a:cubicBezTo>
                <a:lnTo>
                  <a:pt x="899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2" y="3558828"/>
            <a:ext cx="5568528" cy="1190330"/>
          </a:xfrm>
          <a:custGeom>
            <a:rect b="b" l="l" r="r" t="t"/>
            <a:pathLst>
              <a:path extrusionOk="0" h="8282" w="38745">
                <a:moveTo>
                  <a:pt x="21781" y="0"/>
                </a:moveTo>
                <a:cubicBezTo>
                  <a:pt x="20731" y="0"/>
                  <a:pt x="19674" y="369"/>
                  <a:pt x="18882" y="1072"/>
                </a:cubicBezTo>
                <a:cubicBezTo>
                  <a:pt x="18283" y="532"/>
                  <a:pt x="17478" y="240"/>
                  <a:pt x="16677" y="240"/>
                </a:cubicBezTo>
                <a:cubicBezTo>
                  <a:pt x="16392" y="240"/>
                  <a:pt x="16107" y="277"/>
                  <a:pt x="15833" y="353"/>
                </a:cubicBezTo>
                <a:cubicBezTo>
                  <a:pt x="14786" y="654"/>
                  <a:pt x="13910" y="1504"/>
                  <a:pt x="13582" y="2551"/>
                </a:cubicBezTo>
                <a:cubicBezTo>
                  <a:pt x="12804" y="1998"/>
                  <a:pt x="11859" y="1733"/>
                  <a:pt x="10908" y="1733"/>
                </a:cubicBezTo>
                <a:cubicBezTo>
                  <a:pt x="9431" y="1733"/>
                  <a:pt x="7940" y="2372"/>
                  <a:pt x="7040" y="3558"/>
                </a:cubicBezTo>
                <a:cubicBezTo>
                  <a:pt x="6506" y="2827"/>
                  <a:pt x="5598" y="2436"/>
                  <a:pt x="4700" y="2436"/>
                </a:cubicBezTo>
                <a:cubicBezTo>
                  <a:pt x="4104" y="2436"/>
                  <a:pt x="3512" y="2609"/>
                  <a:pt x="3036" y="2970"/>
                </a:cubicBezTo>
                <a:cubicBezTo>
                  <a:pt x="2447" y="1674"/>
                  <a:pt x="1322" y="654"/>
                  <a:pt x="1" y="143"/>
                </a:cubicBezTo>
                <a:lnTo>
                  <a:pt x="1" y="8282"/>
                </a:lnTo>
                <a:lnTo>
                  <a:pt x="38744" y="8282"/>
                </a:lnTo>
                <a:cubicBezTo>
                  <a:pt x="37946" y="7418"/>
                  <a:pt x="36808" y="6843"/>
                  <a:pt x="35630" y="6764"/>
                </a:cubicBezTo>
                <a:cubicBezTo>
                  <a:pt x="35480" y="6754"/>
                  <a:pt x="35329" y="6750"/>
                  <a:pt x="35177" y="6750"/>
                </a:cubicBezTo>
                <a:cubicBezTo>
                  <a:pt x="34898" y="6750"/>
                  <a:pt x="34616" y="6762"/>
                  <a:pt x="34338" y="6762"/>
                </a:cubicBezTo>
                <a:cubicBezTo>
                  <a:pt x="33825" y="6762"/>
                  <a:pt x="33324" y="6723"/>
                  <a:pt x="32869" y="6502"/>
                </a:cubicBezTo>
                <a:cubicBezTo>
                  <a:pt x="32189" y="6162"/>
                  <a:pt x="31744" y="5495"/>
                  <a:pt x="31181" y="4972"/>
                </a:cubicBezTo>
                <a:cubicBezTo>
                  <a:pt x="30422" y="4277"/>
                  <a:pt x="29397" y="3923"/>
                  <a:pt x="28375" y="3923"/>
                </a:cubicBezTo>
                <a:cubicBezTo>
                  <a:pt x="27530" y="3923"/>
                  <a:pt x="26687" y="4166"/>
                  <a:pt x="26000" y="4658"/>
                </a:cubicBezTo>
                <a:cubicBezTo>
                  <a:pt x="26170" y="2957"/>
                  <a:pt x="25188" y="1203"/>
                  <a:pt x="23658" y="431"/>
                </a:cubicBezTo>
                <a:cubicBezTo>
                  <a:pt x="23078" y="141"/>
                  <a:pt x="22431" y="0"/>
                  <a:pt x="217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418875" y="1103115"/>
            <a:ext cx="6391800" cy="18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3200" y="3012413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3738550" y="3558828"/>
            <a:ext cx="5566516" cy="1190330"/>
          </a:xfrm>
          <a:custGeom>
            <a:rect b="b" l="l" r="r" t="t"/>
            <a:pathLst>
              <a:path extrusionOk="0" h="8282" w="38731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87000" y="4281425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23835" y="-200770"/>
            <a:ext cx="2326544" cy="1352277"/>
          </a:xfrm>
          <a:custGeom>
            <a:rect b="b" l="l" r="r" t="t"/>
            <a:pathLst>
              <a:path extrusionOk="0" h="12739" w="21917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500525" y="-410637"/>
            <a:ext cx="2683535" cy="1679757"/>
          </a:xfrm>
          <a:custGeom>
            <a:rect b="b" l="l" r="r" t="t"/>
            <a:pathLst>
              <a:path extrusionOk="0" h="15824" w="2528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77715" y="539500"/>
            <a:ext cx="1127360" cy="1969762"/>
          </a:xfrm>
          <a:custGeom>
            <a:rect b="b" l="l" r="r" t="t"/>
            <a:pathLst>
              <a:path extrusionOk="0" h="12119" w="6936">
                <a:moveTo>
                  <a:pt x="5797" y="0"/>
                </a:moveTo>
                <a:cubicBezTo>
                  <a:pt x="5819" y="37"/>
                  <a:pt x="5840" y="75"/>
                  <a:pt x="5861" y="112"/>
                </a:cubicBezTo>
                <a:lnTo>
                  <a:pt x="5861" y="112"/>
                </a:lnTo>
                <a:cubicBezTo>
                  <a:pt x="5846" y="75"/>
                  <a:pt x="5824" y="38"/>
                  <a:pt x="5797" y="0"/>
                </a:cubicBezTo>
                <a:close/>
                <a:moveTo>
                  <a:pt x="5861" y="112"/>
                </a:moveTo>
                <a:cubicBezTo>
                  <a:pt x="6108" y="685"/>
                  <a:pt x="5086" y="1215"/>
                  <a:pt x="4607" y="1387"/>
                </a:cubicBezTo>
                <a:cubicBezTo>
                  <a:pt x="4358" y="1466"/>
                  <a:pt x="4057" y="1583"/>
                  <a:pt x="4018" y="1845"/>
                </a:cubicBezTo>
                <a:cubicBezTo>
                  <a:pt x="3992" y="2107"/>
                  <a:pt x="4280" y="2290"/>
                  <a:pt x="4554" y="2329"/>
                </a:cubicBezTo>
                <a:cubicBezTo>
                  <a:pt x="4619" y="2339"/>
                  <a:pt x="4684" y="2343"/>
                  <a:pt x="4749" y="2343"/>
                </a:cubicBezTo>
                <a:cubicBezTo>
                  <a:pt x="5315" y="2343"/>
                  <a:pt x="5877" y="1995"/>
                  <a:pt x="6111" y="1479"/>
                </a:cubicBezTo>
                <a:lnTo>
                  <a:pt x="6111" y="1479"/>
                </a:lnTo>
                <a:cubicBezTo>
                  <a:pt x="6131" y="1702"/>
                  <a:pt x="6075" y="1916"/>
                  <a:pt x="5969" y="2110"/>
                </a:cubicBezTo>
                <a:lnTo>
                  <a:pt x="5969" y="2110"/>
                </a:lnTo>
                <a:cubicBezTo>
                  <a:pt x="5969" y="2109"/>
                  <a:pt x="5968" y="2108"/>
                  <a:pt x="5967" y="2107"/>
                </a:cubicBezTo>
                <a:lnTo>
                  <a:pt x="5967" y="2107"/>
                </a:lnTo>
                <a:cubicBezTo>
                  <a:pt x="5968" y="2109"/>
                  <a:pt x="5968" y="2110"/>
                  <a:pt x="5968" y="2112"/>
                </a:cubicBezTo>
                <a:lnTo>
                  <a:pt x="5968" y="2112"/>
                </a:lnTo>
                <a:cubicBezTo>
                  <a:pt x="5968" y="2111"/>
                  <a:pt x="5969" y="2110"/>
                  <a:pt x="5969" y="2110"/>
                </a:cubicBezTo>
                <a:lnTo>
                  <a:pt x="5969" y="2110"/>
                </a:lnTo>
                <a:cubicBezTo>
                  <a:pt x="6098" y="2306"/>
                  <a:pt x="6086" y="2566"/>
                  <a:pt x="6151" y="2800"/>
                </a:cubicBezTo>
                <a:cubicBezTo>
                  <a:pt x="6209" y="2998"/>
                  <a:pt x="6370" y="3217"/>
                  <a:pt x="6562" y="3217"/>
                </a:cubicBezTo>
                <a:cubicBezTo>
                  <a:pt x="6586" y="3217"/>
                  <a:pt x="6610" y="3213"/>
                  <a:pt x="6635" y="3206"/>
                </a:cubicBezTo>
                <a:cubicBezTo>
                  <a:pt x="6883" y="3141"/>
                  <a:pt x="6936" y="2800"/>
                  <a:pt x="6883" y="2552"/>
                </a:cubicBezTo>
                <a:cubicBezTo>
                  <a:pt x="6759" y="1666"/>
                  <a:pt x="6301" y="875"/>
                  <a:pt x="5861" y="112"/>
                </a:cubicBezTo>
                <a:close/>
                <a:moveTo>
                  <a:pt x="5968" y="2112"/>
                </a:moveTo>
                <a:cubicBezTo>
                  <a:pt x="5863" y="2303"/>
                  <a:pt x="5711" y="2474"/>
                  <a:pt x="5536" y="2617"/>
                </a:cubicBezTo>
                <a:cubicBezTo>
                  <a:pt x="5195" y="2879"/>
                  <a:pt x="4777" y="3023"/>
                  <a:pt x="4358" y="3154"/>
                </a:cubicBezTo>
                <a:cubicBezTo>
                  <a:pt x="4162" y="3219"/>
                  <a:pt x="3952" y="3271"/>
                  <a:pt x="3795" y="3402"/>
                </a:cubicBezTo>
                <a:cubicBezTo>
                  <a:pt x="3625" y="3533"/>
                  <a:pt x="3494" y="3729"/>
                  <a:pt x="3534" y="3939"/>
                </a:cubicBezTo>
                <a:cubicBezTo>
                  <a:pt x="3564" y="4213"/>
                  <a:pt x="3871" y="4353"/>
                  <a:pt x="4165" y="4353"/>
                </a:cubicBezTo>
                <a:cubicBezTo>
                  <a:pt x="4250" y="4353"/>
                  <a:pt x="4334" y="4342"/>
                  <a:pt x="4410" y="4318"/>
                </a:cubicBezTo>
                <a:cubicBezTo>
                  <a:pt x="4751" y="4200"/>
                  <a:pt x="5038" y="3926"/>
                  <a:pt x="5366" y="3756"/>
                </a:cubicBezTo>
                <a:lnTo>
                  <a:pt x="5366" y="3756"/>
                </a:lnTo>
                <a:cubicBezTo>
                  <a:pt x="4816" y="4423"/>
                  <a:pt x="4031" y="4881"/>
                  <a:pt x="3180" y="5012"/>
                </a:cubicBezTo>
                <a:cubicBezTo>
                  <a:pt x="2997" y="5051"/>
                  <a:pt x="2827" y="5064"/>
                  <a:pt x="2657" y="5129"/>
                </a:cubicBezTo>
                <a:cubicBezTo>
                  <a:pt x="2500" y="5195"/>
                  <a:pt x="2356" y="5339"/>
                  <a:pt x="2330" y="5522"/>
                </a:cubicBezTo>
                <a:cubicBezTo>
                  <a:pt x="2304" y="5814"/>
                  <a:pt x="2588" y="6033"/>
                  <a:pt x="2880" y="6033"/>
                </a:cubicBezTo>
                <a:cubicBezTo>
                  <a:pt x="2889" y="6033"/>
                  <a:pt x="2897" y="6033"/>
                  <a:pt x="2906" y="6032"/>
                </a:cubicBezTo>
                <a:cubicBezTo>
                  <a:pt x="3087" y="6024"/>
                  <a:pt x="3249" y="5959"/>
                  <a:pt x="3401" y="5869"/>
                </a:cubicBezTo>
                <a:lnTo>
                  <a:pt x="3401" y="5869"/>
                </a:lnTo>
                <a:cubicBezTo>
                  <a:pt x="2858" y="6228"/>
                  <a:pt x="2253" y="6503"/>
                  <a:pt x="1610" y="6647"/>
                </a:cubicBezTo>
                <a:cubicBezTo>
                  <a:pt x="1322" y="6726"/>
                  <a:pt x="943" y="6830"/>
                  <a:pt x="891" y="7144"/>
                </a:cubicBezTo>
                <a:cubicBezTo>
                  <a:pt x="854" y="7411"/>
                  <a:pt x="1144" y="7633"/>
                  <a:pt x="1415" y="7633"/>
                </a:cubicBezTo>
                <a:cubicBezTo>
                  <a:pt x="1437" y="7633"/>
                  <a:pt x="1458" y="7631"/>
                  <a:pt x="1479" y="7629"/>
                </a:cubicBezTo>
                <a:cubicBezTo>
                  <a:pt x="1548" y="7623"/>
                  <a:pt x="1614" y="7608"/>
                  <a:pt x="1677" y="7586"/>
                </a:cubicBezTo>
                <a:lnTo>
                  <a:pt x="1677" y="7586"/>
                </a:lnTo>
                <a:cubicBezTo>
                  <a:pt x="1280" y="7853"/>
                  <a:pt x="886" y="8120"/>
                  <a:pt x="485" y="8387"/>
                </a:cubicBezTo>
                <a:cubicBezTo>
                  <a:pt x="263" y="8531"/>
                  <a:pt x="1" y="8767"/>
                  <a:pt x="40" y="9042"/>
                </a:cubicBezTo>
                <a:cubicBezTo>
                  <a:pt x="79" y="9245"/>
                  <a:pt x="296" y="9362"/>
                  <a:pt x="512" y="9362"/>
                </a:cubicBezTo>
                <a:cubicBezTo>
                  <a:pt x="589" y="9362"/>
                  <a:pt x="665" y="9347"/>
                  <a:pt x="734" y="9316"/>
                </a:cubicBezTo>
                <a:cubicBezTo>
                  <a:pt x="957" y="9227"/>
                  <a:pt x="1105" y="9032"/>
                  <a:pt x="1241" y="8822"/>
                </a:cubicBezTo>
                <a:lnTo>
                  <a:pt x="1241" y="8822"/>
                </a:lnTo>
                <a:lnTo>
                  <a:pt x="276" y="10337"/>
                </a:lnTo>
                <a:cubicBezTo>
                  <a:pt x="171" y="10494"/>
                  <a:pt x="79" y="10717"/>
                  <a:pt x="197" y="10860"/>
                </a:cubicBezTo>
                <a:cubicBezTo>
                  <a:pt x="243" y="10919"/>
                  <a:pt x="303" y="10943"/>
                  <a:pt x="368" y="10943"/>
                </a:cubicBezTo>
                <a:cubicBezTo>
                  <a:pt x="507" y="10943"/>
                  <a:pt x="666" y="10833"/>
                  <a:pt x="747" y="10717"/>
                </a:cubicBezTo>
                <a:cubicBezTo>
                  <a:pt x="864" y="10520"/>
                  <a:pt x="917" y="10285"/>
                  <a:pt x="1074" y="10141"/>
                </a:cubicBezTo>
                <a:lnTo>
                  <a:pt x="1074" y="10141"/>
                </a:lnTo>
                <a:cubicBezTo>
                  <a:pt x="851" y="10651"/>
                  <a:pt x="629" y="11214"/>
                  <a:pt x="851" y="11724"/>
                </a:cubicBezTo>
                <a:cubicBezTo>
                  <a:pt x="917" y="11894"/>
                  <a:pt x="1048" y="12025"/>
                  <a:pt x="1205" y="12090"/>
                </a:cubicBezTo>
                <a:cubicBezTo>
                  <a:pt x="1253" y="12109"/>
                  <a:pt x="1305" y="12118"/>
                  <a:pt x="1357" y="12118"/>
                </a:cubicBezTo>
                <a:cubicBezTo>
                  <a:pt x="1484" y="12118"/>
                  <a:pt x="1607" y="12062"/>
                  <a:pt x="1663" y="11960"/>
                </a:cubicBezTo>
                <a:cubicBezTo>
                  <a:pt x="1741" y="11829"/>
                  <a:pt x="1715" y="11646"/>
                  <a:pt x="1676" y="11502"/>
                </a:cubicBezTo>
                <a:cubicBezTo>
                  <a:pt x="1545" y="11004"/>
                  <a:pt x="1349" y="10546"/>
                  <a:pt x="1074" y="10128"/>
                </a:cubicBezTo>
                <a:lnTo>
                  <a:pt x="1074" y="10128"/>
                </a:lnTo>
                <a:cubicBezTo>
                  <a:pt x="1178" y="10272"/>
                  <a:pt x="1257" y="10416"/>
                  <a:pt x="1401" y="10520"/>
                </a:cubicBezTo>
                <a:cubicBezTo>
                  <a:pt x="1480" y="10575"/>
                  <a:pt x="1582" y="10612"/>
                  <a:pt x="1683" y="10612"/>
                </a:cubicBezTo>
                <a:cubicBezTo>
                  <a:pt x="1749" y="10612"/>
                  <a:pt x="1815" y="10596"/>
                  <a:pt x="1872" y="10559"/>
                </a:cubicBezTo>
                <a:cubicBezTo>
                  <a:pt x="2003" y="10481"/>
                  <a:pt x="2068" y="10298"/>
                  <a:pt x="2055" y="10141"/>
                </a:cubicBezTo>
                <a:cubicBezTo>
                  <a:pt x="2042" y="9971"/>
                  <a:pt x="1977" y="9827"/>
                  <a:pt x="1924" y="9670"/>
                </a:cubicBezTo>
                <a:cubicBezTo>
                  <a:pt x="1715" y="9042"/>
                  <a:pt x="1676" y="8335"/>
                  <a:pt x="1846" y="7707"/>
                </a:cubicBezTo>
                <a:lnTo>
                  <a:pt x="1846" y="7707"/>
                </a:lnTo>
                <a:cubicBezTo>
                  <a:pt x="1846" y="7929"/>
                  <a:pt x="1846" y="8165"/>
                  <a:pt x="1937" y="8374"/>
                </a:cubicBezTo>
                <a:cubicBezTo>
                  <a:pt x="2025" y="8549"/>
                  <a:pt x="2194" y="8678"/>
                  <a:pt x="2385" y="8678"/>
                </a:cubicBezTo>
                <a:cubicBezTo>
                  <a:pt x="2422" y="8678"/>
                  <a:pt x="2461" y="8673"/>
                  <a:pt x="2500" y="8662"/>
                </a:cubicBezTo>
                <a:cubicBezTo>
                  <a:pt x="2683" y="8623"/>
                  <a:pt x="2788" y="8440"/>
                  <a:pt x="2840" y="8257"/>
                </a:cubicBezTo>
                <a:cubicBezTo>
                  <a:pt x="2893" y="8073"/>
                  <a:pt x="2879" y="7903"/>
                  <a:pt x="2879" y="7707"/>
                </a:cubicBezTo>
                <a:cubicBezTo>
                  <a:pt x="2893" y="6961"/>
                  <a:pt x="3220" y="6268"/>
                  <a:pt x="3756" y="5771"/>
                </a:cubicBezTo>
                <a:lnTo>
                  <a:pt x="3756" y="5771"/>
                </a:lnTo>
                <a:cubicBezTo>
                  <a:pt x="3730" y="5954"/>
                  <a:pt x="3704" y="6137"/>
                  <a:pt x="3743" y="6307"/>
                </a:cubicBezTo>
                <a:cubicBezTo>
                  <a:pt x="3795" y="6490"/>
                  <a:pt x="3900" y="6647"/>
                  <a:pt x="4070" y="6700"/>
                </a:cubicBezTo>
                <a:cubicBezTo>
                  <a:pt x="4110" y="6713"/>
                  <a:pt x="4149" y="6720"/>
                  <a:pt x="4189" y="6720"/>
                </a:cubicBezTo>
                <a:cubicBezTo>
                  <a:pt x="4414" y="6720"/>
                  <a:pt x="4635" y="6516"/>
                  <a:pt x="4724" y="6294"/>
                </a:cubicBezTo>
                <a:cubicBezTo>
                  <a:pt x="4816" y="6032"/>
                  <a:pt x="4790" y="5744"/>
                  <a:pt x="4790" y="5457"/>
                </a:cubicBezTo>
                <a:cubicBezTo>
                  <a:pt x="4803" y="4972"/>
                  <a:pt x="4934" y="4475"/>
                  <a:pt x="5169" y="4056"/>
                </a:cubicBezTo>
                <a:lnTo>
                  <a:pt x="5169" y="4056"/>
                </a:lnTo>
                <a:cubicBezTo>
                  <a:pt x="5117" y="4266"/>
                  <a:pt x="5065" y="4475"/>
                  <a:pt x="5104" y="4698"/>
                </a:cubicBezTo>
                <a:cubicBezTo>
                  <a:pt x="5130" y="4907"/>
                  <a:pt x="5261" y="5116"/>
                  <a:pt x="5470" y="5182"/>
                </a:cubicBezTo>
                <a:cubicBezTo>
                  <a:pt x="5505" y="5190"/>
                  <a:pt x="5539" y="5194"/>
                  <a:pt x="5573" y="5194"/>
                </a:cubicBezTo>
                <a:cubicBezTo>
                  <a:pt x="5798" y="5194"/>
                  <a:pt x="6009" y="5016"/>
                  <a:pt x="6111" y="4789"/>
                </a:cubicBezTo>
                <a:cubicBezTo>
                  <a:pt x="6216" y="4541"/>
                  <a:pt x="6177" y="4266"/>
                  <a:pt x="6164" y="3991"/>
                </a:cubicBezTo>
                <a:cubicBezTo>
                  <a:pt x="6098" y="3365"/>
                  <a:pt x="6033" y="2738"/>
                  <a:pt x="5968" y="2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rot="-1460524">
            <a:off x="7547972" y="-246270"/>
            <a:ext cx="1516469" cy="1258831"/>
          </a:xfrm>
          <a:custGeom>
            <a:rect b="b" l="l" r="r" t="t"/>
            <a:pathLst>
              <a:path extrusionOk="0" h="7745" w="933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4860" y="-122098"/>
            <a:ext cx="1888686" cy="1010480"/>
          </a:xfrm>
          <a:custGeom>
            <a:rect b="b" l="l" r="r" t="t"/>
            <a:pathLst>
              <a:path extrusionOk="0" h="6217" w="11620">
                <a:moveTo>
                  <a:pt x="0" y="0"/>
                </a:moveTo>
                <a:cubicBezTo>
                  <a:pt x="197" y="903"/>
                  <a:pt x="393" y="1832"/>
                  <a:pt x="890" y="2617"/>
                </a:cubicBezTo>
                <a:cubicBezTo>
                  <a:pt x="996" y="2797"/>
                  <a:pt x="1187" y="2977"/>
                  <a:pt x="1381" y="2977"/>
                </a:cubicBezTo>
                <a:cubicBezTo>
                  <a:pt x="1427" y="2977"/>
                  <a:pt x="1473" y="2967"/>
                  <a:pt x="1518" y="2945"/>
                </a:cubicBezTo>
                <a:cubicBezTo>
                  <a:pt x="1728" y="2840"/>
                  <a:pt x="1728" y="2526"/>
                  <a:pt x="1610" y="2316"/>
                </a:cubicBezTo>
                <a:cubicBezTo>
                  <a:pt x="1508" y="2101"/>
                  <a:pt x="1333" y="1910"/>
                  <a:pt x="1287" y="1696"/>
                </a:cubicBezTo>
                <a:lnTo>
                  <a:pt x="1287" y="1696"/>
                </a:lnTo>
                <a:cubicBezTo>
                  <a:pt x="1293" y="1699"/>
                  <a:pt x="1299" y="1702"/>
                  <a:pt x="1305" y="1705"/>
                </a:cubicBezTo>
                <a:lnTo>
                  <a:pt x="1305" y="1705"/>
                </a:lnTo>
                <a:cubicBezTo>
                  <a:pt x="1297" y="1695"/>
                  <a:pt x="1290" y="1685"/>
                  <a:pt x="1283" y="1675"/>
                </a:cubicBezTo>
                <a:lnTo>
                  <a:pt x="1283" y="1675"/>
                </a:lnTo>
                <a:cubicBezTo>
                  <a:pt x="1284" y="1682"/>
                  <a:pt x="1285" y="1689"/>
                  <a:pt x="1287" y="1696"/>
                </a:cubicBezTo>
                <a:lnTo>
                  <a:pt x="1287" y="1696"/>
                </a:lnTo>
                <a:cubicBezTo>
                  <a:pt x="1138" y="1622"/>
                  <a:pt x="1005" y="1519"/>
                  <a:pt x="903" y="1387"/>
                </a:cubicBezTo>
                <a:lnTo>
                  <a:pt x="903" y="1387"/>
                </a:lnTo>
                <a:cubicBezTo>
                  <a:pt x="1086" y="1469"/>
                  <a:pt x="1284" y="1507"/>
                  <a:pt x="1481" y="1507"/>
                </a:cubicBezTo>
                <a:cubicBezTo>
                  <a:pt x="1916" y="1507"/>
                  <a:pt x="2351" y="1319"/>
                  <a:pt x="2630" y="995"/>
                </a:cubicBezTo>
                <a:cubicBezTo>
                  <a:pt x="2814" y="772"/>
                  <a:pt x="2905" y="445"/>
                  <a:pt x="2709" y="275"/>
                </a:cubicBezTo>
                <a:cubicBezTo>
                  <a:pt x="2637" y="208"/>
                  <a:pt x="2552" y="183"/>
                  <a:pt x="2462" y="183"/>
                </a:cubicBezTo>
                <a:cubicBezTo>
                  <a:pt x="2306" y="183"/>
                  <a:pt x="2133" y="257"/>
                  <a:pt x="1976" y="315"/>
                </a:cubicBezTo>
                <a:cubicBezTo>
                  <a:pt x="1733" y="413"/>
                  <a:pt x="1300" y="545"/>
                  <a:pt x="897" y="545"/>
                </a:cubicBezTo>
                <a:cubicBezTo>
                  <a:pt x="499" y="545"/>
                  <a:pt x="130" y="417"/>
                  <a:pt x="0" y="0"/>
                </a:cubicBezTo>
                <a:close/>
                <a:moveTo>
                  <a:pt x="3976" y="1251"/>
                </a:moveTo>
                <a:cubicBezTo>
                  <a:pt x="3946" y="1251"/>
                  <a:pt x="3916" y="1253"/>
                  <a:pt x="3887" y="1257"/>
                </a:cubicBezTo>
                <a:cubicBezTo>
                  <a:pt x="3677" y="1270"/>
                  <a:pt x="3494" y="1361"/>
                  <a:pt x="3298" y="1453"/>
                </a:cubicBezTo>
                <a:cubicBezTo>
                  <a:pt x="2905" y="1623"/>
                  <a:pt x="2500" y="1806"/>
                  <a:pt x="2055" y="1845"/>
                </a:cubicBezTo>
                <a:cubicBezTo>
                  <a:pt x="2023" y="1847"/>
                  <a:pt x="1990" y="1848"/>
                  <a:pt x="1958" y="1848"/>
                </a:cubicBezTo>
                <a:cubicBezTo>
                  <a:pt x="1737" y="1848"/>
                  <a:pt x="1507" y="1802"/>
                  <a:pt x="1305" y="1705"/>
                </a:cubicBezTo>
                <a:lnTo>
                  <a:pt x="1305" y="1705"/>
                </a:lnTo>
                <a:cubicBezTo>
                  <a:pt x="1676" y="2206"/>
                  <a:pt x="2036" y="2719"/>
                  <a:pt x="2395" y="3206"/>
                </a:cubicBezTo>
                <a:cubicBezTo>
                  <a:pt x="2565" y="3442"/>
                  <a:pt x="2722" y="3664"/>
                  <a:pt x="2971" y="3782"/>
                </a:cubicBezTo>
                <a:cubicBezTo>
                  <a:pt x="3064" y="3828"/>
                  <a:pt x="3173" y="3855"/>
                  <a:pt x="3280" y="3855"/>
                </a:cubicBezTo>
                <a:cubicBezTo>
                  <a:pt x="3444" y="3855"/>
                  <a:pt x="3603" y="3793"/>
                  <a:pt x="3690" y="3651"/>
                </a:cubicBezTo>
                <a:cubicBezTo>
                  <a:pt x="3821" y="3468"/>
                  <a:pt x="3769" y="3232"/>
                  <a:pt x="3664" y="3049"/>
                </a:cubicBezTo>
                <a:cubicBezTo>
                  <a:pt x="3546" y="2866"/>
                  <a:pt x="3363" y="2735"/>
                  <a:pt x="3180" y="2617"/>
                </a:cubicBezTo>
                <a:lnTo>
                  <a:pt x="3180" y="2617"/>
                </a:lnTo>
                <a:cubicBezTo>
                  <a:pt x="3638" y="2787"/>
                  <a:pt x="4070" y="3062"/>
                  <a:pt x="4410" y="3429"/>
                </a:cubicBezTo>
                <a:cubicBezTo>
                  <a:pt x="4606" y="3625"/>
                  <a:pt x="4789" y="3860"/>
                  <a:pt x="5038" y="3991"/>
                </a:cubicBezTo>
                <a:cubicBezTo>
                  <a:pt x="5133" y="4044"/>
                  <a:pt x="5249" y="4073"/>
                  <a:pt x="5363" y="4073"/>
                </a:cubicBezTo>
                <a:cubicBezTo>
                  <a:pt x="5533" y="4073"/>
                  <a:pt x="5698" y="4009"/>
                  <a:pt x="5784" y="3860"/>
                </a:cubicBezTo>
                <a:cubicBezTo>
                  <a:pt x="5888" y="3717"/>
                  <a:pt x="5849" y="3520"/>
                  <a:pt x="5771" y="3363"/>
                </a:cubicBezTo>
                <a:cubicBezTo>
                  <a:pt x="5692" y="3193"/>
                  <a:pt x="5535" y="3075"/>
                  <a:pt x="5404" y="2971"/>
                </a:cubicBezTo>
                <a:cubicBezTo>
                  <a:pt x="6124" y="2971"/>
                  <a:pt x="6844" y="3272"/>
                  <a:pt x="7354" y="3821"/>
                </a:cubicBezTo>
                <a:cubicBezTo>
                  <a:pt x="7485" y="3952"/>
                  <a:pt x="7603" y="4109"/>
                  <a:pt x="7746" y="4214"/>
                </a:cubicBezTo>
                <a:cubicBezTo>
                  <a:pt x="7842" y="4284"/>
                  <a:pt x="7973" y="4330"/>
                  <a:pt x="8096" y="4330"/>
                </a:cubicBezTo>
                <a:cubicBezTo>
                  <a:pt x="8158" y="4330"/>
                  <a:pt x="8218" y="4318"/>
                  <a:pt x="8270" y="4292"/>
                </a:cubicBezTo>
                <a:cubicBezTo>
                  <a:pt x="8466" y="4188"/>
                  <a:pt x="8545" y="3913"/>
                  <a:pt x="8479" y="3703"/>
                </a:cubicBezTo>
                <a:cubicBezTo>
                  <a:pt x="8440" y="3468"/>
                  <a:pt x="8270" y="3298"/>
                  <a:pt x="8126" y="3128"/>
                </a:cubicBezTo>
                <a:lnTo>
                  <a:pt x="8126" y="3128"/>
                </a:lnTo>
                <a:cubicBezTo>
                  <a:pt x="8662" y="3507"/>
                  <a:pt x="9107" y="4044"/>
                  <a:pt x="9369" y="4646"/>
                </a:cubicBezTo>
                <a:cubicBezTo>
                  <a:pt x="9434" y="4816"/>
                  <a:pt x="9487" y="4960"/>
                  <a:pt x="9578" y="5090"/>
                </a:cubicBezTo>
                <a:cubicBezTo>
                  <a:pt x="9668" y="5202"/>
                  <a:pt x="9796" y="5295"/>
                  <a:pt x="9937" y="5295"/>
                </a:cubicBezTo>
                <a:cubicBezTo>
                  <a:pt x="9961" y="5295"/>
                  <a:pt x="9985" y="5292"/>
                  <a:pt x="10010" y="5287"/>
                </a:cubicBezTo>
                <a:cubicBezTo>
                  <a:pt x="10167" y="5274"/>
                  <a:pt x="10298" y="5103"/>
                  <a:pt x="10337" y="4946"/>
                </a:cubicBezTo>
                <a:cubicBezTo>
                  <a:pt x="10352" y="4848"/>
                  <a:pt x="10354" y="4749"/>
                  <a:pt x="10346" y="4650"/>
                </a:cubicBezTo>
                <a:lnTo>
                  <a:pt x="10346" y="4650"/>
                </a:lnTo>
                <a:cubicBezTo>
                  <a:pt x="10426" y="5072"/>
                  <a:pt x="10579" y="5482"/>
                  <a:pt x="10769" y="5862"/>
                </a:cubicBezTo>
                <a:cubicBezTo>
                  <a:pt x="10834" y="6006"/>
                  <a:pt x="10939" y="6150"/>
                  <a:pt x="11083" y="6203"/>
                </a:cubicBezTo>
                <a:cubicBezTo>
                  <a:pt x="11116" y="6212"/>
                  <a:pt x="11148" y="6216"/>
                  <a:pt x="11181" y="6216"/>
                </a:cubicBezTo>
                <a:cubicBezTo>
                  <a:pt x="11328" y="6216"/>
                  <a:pt x="11463" y="6125"/>
                  <a:pt x="11528" y="6006"/>
                </a:cubicBezTo>
                <a:cubicBezTo>
                  <a:pt x="11619" y="5862"/>
                  <a:pt x="11606" y="5666"/>
                  <a:pt x="11554" y="5496"/>
                </a:cubicBezTo>
                <a:cubicBezTo>
                  <a:pt x="11397" y="4973"/>
                  <a:pt x="10861" y="4698"/>
                  <a:pt x="10350" y="4475"/>
                </a:cubicBezTo>
                <a:cubicBezTo>
                  <a:pt x="10573" y="4475"/>
                  <a:pt x="10769" y="4619"/>
                  <a:pt x="10991" y="4685"/>
                </a:cubicBezTo>
                <a:cubicBezTo>
                  <a:pt x="11036" y="4698"/>
                  <a:pt x="11083" y="4704"/>
                  <a:pt x="11130" y="4704"/>
                </a:cubicBezTo>
                <a:cubicBezTo>
                  <a:pt x="11321" y="4704"/>
                  <a:pt x="11515" y="4601"/>
                  <a:pt x="11515" y="4423"/>
                </a:cubicBezTo>
                <a:cubicBezTo>
                  <a:pt x="11515" y="4227"/>
                  <a:pt x="11279" y="4122"/>
                  <a:pt x="11096" y="4083"/>
                </a:cubicBezTo>
                <a:cubicBezTo>
                  <a:pt x="10522" y="3912"/>
                  <a:pt x="9960" y="3752"/>
                  <a:pt x="9376" y="3594"/>
                </a:cubicBezTo>
                <a:lnTo>
                  <a:pt x="9376" y="3594"/>
                </a:lnTo>
                <a:cubicBezTo>
                  <a:pt x="9526" y="3632"/>
                  <a:pt x="9680" y="3660"/>
                  <a:pt x="9828" y="3660"/>
                </a:cubicBezTo>
                <a:cubicBezTo>
                  <a:pt x="9918" y="3660"/>
                  <a:pt x="10005" y="3650"/>
                  <a:pt x="10089" y="3625"/>
                </a:cubicBezTo>
                <a:cubicBezTo>
                  <a:pt x="10350" y="3533"/>
                  <a:pt x="10560" y="3206"/>
                  <a:pt x="10416" y="2971"/>
                </a:cubicBezTo>
                <a:cubicBezTo>
                  <a:pt x="10326" y="2800"/>
                  <a:pt x="10137" y="2752"/>
                  <a:pt x="9934" y="2752"/>
                </a:cubicBezTo>
                <a:cubicBezTo>
                  <a:pt x="9842" y="2752"/>
                  <a:pt x="9747" y="2762"/>
                  <a:pt x="9657" y="2774"/>
                </a:cubicBezTo>
                <a:cubicBezTo>
                  <a:pt x="9189" y="2836"/>
                  <a:pt x="8721" y="2904"/>
                  <a:pt x="8249" y="2970"/>
                </a:cubicBezTo>
                <a:lnTo>
                  <a:pt x="8249" y="2970"/>
                </a:lnTo>
                <a:cubicBezTo>
                  <a:pt x="8307" y="2946"/>
                  <a:pt x="8362" y="2916"/>
                  <a:pt x="8414" y="2879"/>
                </a:cubicBezTo>
                <a:cubicBezTo>
                  <a:pt x="8662" y="2722"/>
                  <a:pt x="8767" y="2330"/>
                  <a:pt x="8532" y="2133"/>
                </a:cubicBezTo>
                <a:cubicBezTo>
                  <a:pt x="8449" y="2068"/>
                  <a:pt x="8356" y="2042"/>
                  <a:pt x="8258" y="2042"/>
                </a:cubicBezTo>
                <a:cubicBezTo>
                  <a:pt x="8063" y="2042"/>
                  <a:pt x="7851" y="2146"/>
                  <a:pt x="7668" y="2251"/>
                </a:cubicBezTo>
                <a:cubicBezTo>
                  <a:pt x="6974" y="2604"/>
                  <a:pt x="6229" y="2814"/>
                  <a:pt x="5457" y="2879"/>
                </a:cubicBezTo>
                <a:cubicBezTo>
                  <a:pt x="5731" y="2853"/>
                  <a:pt x="6045" y="2801"/>
                  <a:pt x="6281" y="2617"/>
                </a:cubicBezTo>
                <a:cubicBezTo>
                  <a:pt x="6503" y="2421"/>
                  <a:pt x="6595" y="2055"/>
                  <a:pt x="6359" y="1858"/>
                </a:cubicBezTo>
                <a:cubicBezTo>
                  <a:pt x="6281" y="1788"/>
                  <a:pt x="6174" y="1760"/>
                  <a:pt x="6065" y="1760"/>
                </a:cubicBezTo>
                <a:cubicBezTo>
                  <a:pt x="5992" y="1760"/>
                  <a:pt x="5917" y="1772"/>
                  <a:pt x="5849" y="1793"/>
                </a:cubicBezTo>
                <a:cubicBezTo>
                  <a:pt x="5692" y="1858"/>
                  <a:pt x="5548" y="1950"/>
                  <a:pt x="5391" y="2055"/>
                </a:cubicBezTo>
                <a:cubicBezTo>
                  <a:pt x="4829" y="2413"/>
                  <a:pt x="4170" y="2595"/>
                  <a:pt x="3504" y="2595"/>
                </a:cubicBezTo>
                <a:cubicBezTo>
                  <a:pt x="3317" y="2595"/>
                  <a:pt x="3130" y="2581"/>
                  <a:pt x="2944" y="2552"/>
                </a:cubicBezTo>
                <a:cubicBezTo>
                  <a:pt x="3298" y="2460"/>
                  <a:pt x="3677" y="2500"/>
                  <a:pt x="4017" y="2343"/>
                </a:cubicBezTo>
                <a:cubicBezTo>
                  <a:pt x="4358" y="2212"/>
                  <a:pt x="4632" y="1793"/>
                  <a:pt x="4423" y="1479"/>
                </a:cubicBezTo>
                <a:cubicBezTo>
                  <a:pt x="4344" y="1322"/>
                  <a:pt x="4159" y="1251"/>
                  <a:pt x="3976" y="12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364650" y="103398"/>
            <a:ext cx="1380268" cy="1415355"/>
          </a:xfrm>
          <a:custGeom>
            <a:rect b="b" l="l" r="r" t="t"/>
            <a:pathLst>
              <a:path extrusionOk="0" h="8708" w="8492">
                <a:moveTo>
                  <a:pt x="5086" y="1"/>
                </a:moveTo>
                <a:cubicBezTo>
                  <a:pt x="4763" y="1"/>
                  <a:pt x="4438" y="81"/>
                  <a:pt x="4135" y="199"/>
                </a:cubicBezTo>
                <a:cubicBezTo>
                  <a:pt x="3664" y="382"/>
                  <a:pt x="3206" y="604"/>
                  <a:pt x="2709" y="709"/>
                </a:cubicBezTo>
                <a:cubicBezTo>
                  <a:pt x="1963" y="853"/>
                  <a:pt x="1008" y="775"/>
                  <a:pt x="798" y="1690"/>
                </a:cubicBezTo>
                <a:cubicBezTo>
                  <a:pt x="628" y="2515"/>
                  <a:pt x="170" y="3274"/>
                  <a:pt x="79" y="4124"/>
                </a:cubicBezTo>
                <a:cubicBezTo>
                  <a:pt x="0" y="5027"/>
                  <a:pt x="379" y="6008"/>
                  <a:pt x="1191" y="6375"/>
                </a:cubicBezTo>
                <a:cubicBezTo>
                  <a:pt x="1688" y="5263"/>
                  <a:pt x="2198" y="4137"/>
                  <a:pt x="2682" y="3025"/>
                </a:cubicBezTo>
                <a:lnTo>
                  <a:pt x="2682" y="3025"/>
                </a:lnTo>
                <a:cubicBezTo>
                  <a:pt x="2957" y="3483"/>
                  <a:pt x="2839" y="4072"/>
                  <a:pt x="2617" y="4543"/>
                </a:cubicBezTo>
                <a:cubicBezTo>
                  <a:pt x="2368" y="5027"/>
                  <a:pt x="2015" y="5420"/>
                  <a:pt x="1753" y="5864"/>
                </a:cubicBezTo>
                <a:cubicBezTo>
                  <a:pt x="1465" y="6322"/>
                  <a:pt x="1295" y="6885"/>
                  <a:pt x="1452" y="7395"/>
                </a:cubicBezTo>
                <a:cubicBezTo>
                  <a:pt x="1596" y="7853"/>
                  <a:pt x="2028" y="8194"/>
                  <a:pt x="2486" y="8337"/>
                </a:cubicBezTo>
                <a:cubicBezTo>
                  <a:pt x="2815" y="8460"/>
                  <a:pt x="3171" y="8494"/>
                  <a:pt x="3520" y="8494"/>
                </a:cubicBezTo>
                <a:cubicBezTo>
                  <a:pt x="3657" y="8494"/>
                  <a:pt x="3793" y="8489"/>
                  <a:pt x="3925" y="8481"/>
                </a:cubicBezTo>
                <a:cubicBezTo>
                  <a:pt x="3598" y="7945"/>
                  <a:pt x="3795" y="7265"/>
                  <a:pt x="4004" y="6676"/>
                </a:cubicBezTo>
                <a:cubicBezTo>
                  <a:pt x="4213" y="6087"/>
                  <a:pt x="4449" y="5433"/>
                  <a:pt x="4187" y="4857"/>
                </a:cubicBezTo>
                <a:lnTo>
                  <a:pt x="4187" y="4857"/>
                </a:lnTo>
                <a:cubicBezTo>
                  <a:pt x="4449" y="5223"/>
                  <a:pt x="4475" y="5707"/>
                  <a:pt x="4436" y="6152"/>
                </a:cubicBezTo>
                <a:cubicBezTo>
                  <a:pt x="4383" y="6597"/>
                  <a:pt x="4266" y="7029"/>
                  <a:pt x="4279" y="7474"/>
                </a:cubicBezTo>
                <a:cubicBezTo>
                  <a:pt x="4305" y="7919"/>
                  <a:pt x="4501" y="8403"/>
                  <a:pt x="4894" y="8599"/>
                </a:cubicBezTo>
                <a:cubicBezTo>
                  <a:pt x="5062" y="8683"/>
                  <a:pt x="5240" y="8708"/>
                  <a:pt x="5426" y="8708"/>
                </a:cubicBezTo>
                <a:cubicBezTo>
                  <a:pt x="5530" y="8708"/>
                  <a:pt x="5636" y="8700"/>
                  <a:pt x="5744" y="8691"/>
                </a:cubicBezTo>
                <a:cubicBezTo>
                  <a:pt x="6634" y="8586"/>
                  <a:pt x="7524" y="8233"/>
                  <a:pt x="8243" y="7683"/>
                </a:cubicBezTo>
                <a:cubicBezTo>
                  <a:pt x="8374" y="7094"/>
                  <a:pt x="8492" y="6506"/>
                  <a:pt x="8453" y="5917"/>
                </a:cubicBezTo>
                <a:cubicBezTo>
                  <a:pt x="8426" y="5328"/>
                  <a:pt x="8204" y="4713"/>
                  <a:pt x="7772" y="4320"/>
                </a:cubicBezTo>
                <a:cubicBezTo>
                  <a:pt x="7329" y="3932"/>
                  <a:pt x="6752" y="3815"/>
                  <a:pt x="6150" y="3815"/>
                </a:cubicBezTo>
                <a:cubicBezTo>
                  <a:pt x="5740" y="3815"/>
                  <a:pt x="5318" y="3870"/>
                  <a:pt x="4920" y="3928"/>
                </a:cubicBezTo>
                <a:cubicBezTo>
                  <a:pt x="5324" y="3723"/>
                  <a:pt x="5776" y="3622"/>
                  <a:pt x="6227" y="3622"/>
                </a:cubicBezTo>
                <a:cubicBezTo>
                  <a:pt x="6812" y="3622"/>
                  <a:pt x="7397" y="3792"/>
                  <a:pt x="7877" y="4124"/>
                </a:cubicBezTo>
                <a:cubicBezTo>
                  <a:pt x="7929" y="3496"/>
                  <a:pt x="7668" y="2868"/>
                  <a:pt x="7210" y="2449"/>
                </a:cubicBezTo>
                <a:cubicBezTo>
                  <a:pt x="6840" y="2131"/>
                  <a:pt x="6357" y="1950"/>
                  <a:pt x="5863" y="1950"/>
                </a:cubicBezTo>
                <a:cubicBezTo>
                  <a:pt x="5728" y="1950"/>
                  <a:pt x="5591" y="1963"/>
                  <a:pt x="5456" y="1991"/>
                </a:cubicBezTo>
                <a:cubicBezTo>
                  <a:pt x="5064" y="2083"/>
                  <a:pt x="4724" y="2279"/>
                  <a:pt x="4331" y="2345"/>
                </a:cubicBezTo>
                <a:cubicBezTo>
                  <a:pt x="4263" y="2356"/>
                  <a:pt x="4193" y="2362"/>
                  <a:pt x="4122" y="2362"/>
                </a:cubicBezTo>
                <a:cubicBezTo>
                  <a:pt x="3785" y="2362"/>
                  <a:pt x="3442" y="2229"/>
                  <a:pt x="3323" y="1926"/>
                </a:cubicBezTo>
                <a:lnTo>
                  <a:pt x="3323" y="1926"/>
                </a:lnTo>
                <a:cubicBezTo>
                  <a:pt x="3500" y="2050"/>
                  <a:pt x="3706" y="2099"/>
                  <a:pt x="3920" y="2099"/>
                </a:cubicBezTo>
                <a:cubicBezTo>
                  <a:pt x="4135" y="2099"/>
                  <a:pt x="4357" y="2050"/>
                  <a:pt x="4567" y="1978"/>
                </a:cubicBezTo>
                <a:cubicBezTo>
                  <a:pt x="4972" y="1834"/>
                  <a:pt x="5352" y="1586"/>
                  <a:pt x="5757" y="1468"/>
                </a:cubicBezTo>
                <a:cubicBezTo>
                  <a:pt x="5876" y="1438"/>
                  <a:pt x="6002" y="1422"/>
                  <a:pt x="6127" y="1422"/>
                </a:cubicBezTo>
                <a:cubicBezTo>
                  <a:pt x="6445" y="1422"/>
                  <a:pt x="6760" y="1525"/>
                  <a:pt x="6948" y="1769"/>
                </a:cubicBezTo>
                <a:cubicBezTo>
                  <a:pt x="6673" y="1076"/>
                  <a:pt x="6307" y="343"/>
                  <a:pt x="5613" y="81"/>
                </a:cubicBezTo>
                <a:cubicBezTo>
                  <a:pt x="5441" y="25"/>
                  <a:pt x="5264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>
            <p:ph hasCustomPrompt="1" type="title"/>
          </p:nvPr>
        </p:nvSpPr>
        <p:spPr>
          <a:xfrm>
            <a:off x="1726663" y="1641950"/>
            <a:ext cx="5114700" cy="10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7" name="Google Shape;187;p11"/>
          <p:cNvSpPr txBox="1"/>
          <p:nvPr>
            <p:ph idx="1" type="subTitle"/>
          </p:nvPr>
        </p:nvSpPr>
        <p:spPr>
          <a:xfrm>
            <a:off x="1726663" y="2695200"/>
            <a:ext cx="51147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8" name="Google Shape;188;p11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 flipH="1">
            <a:off x="-245226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-563161" y="-533400"/>
            <a:ext cx="9817841" cy="1730289"/>
          </a:xfrm>
          <a:custGeom>
            <a:rect b="b" l="l" r="r" t="t"/>
            <a:pathLst>
              <a:path extrusionOk="0" h="24051" w="90010">
                <a:moveTo>
                  <a:pt x="26824" y="14093"/>
                </a:moveTo>
                <a:lnTo>
                  <a:pt x="26824" y="14093"/>
                </a:lnTo>
                <a:cubicBezTo>
                  <a:pt x="26850" y="14158"/>
                  <a:pt x="26863" y="14211"/>
                  <a:pt x="26876" y="14276"/>
                </a:cubicBezTo>
                <a:cubicBezTo>
                  <a:pt x="26863" y="14211"/>
                  <a:pt x="26824" y="14158"/>
                  <a:pt x="26824" y="14093"/>
                </a:cubicBezTo>
                <a:close/>
                <a:moveTo>
                  <a:pt x="33994" y="14145"/>
                </a:moveTo>
                <a:cubicBezTo>
                  <a:pt x="33994" y="14237"/>
                  <a:pt x="33981" y="14342"/>
                  <a:pt x="33942" y="14420"/>
                </a:cubicBezTo>
                <a:cubicBezTo>
                  <a:pt x="33942" y="14328"/>
                  <a:pt x="33955" y="14224"/>
                  <a:pt x="33994" y="14145"/>
                </a:cubicBezTo>
                <a:close/>
                <a:moveTo>
                  <a:pt x="55126" y="16069"/>
                </a:moveTo>
                <a:lnTo>
                  <a:pt x="55126" y="16069"/>
                </a:lnTo>
                <a:cubicBezTo>
                  <a:pt x="55139" y="16134"/>
                  <a:pt x="55152" y="16186"/>
                  <a:pt x="55178" y="16252"/>
                </a:cubicBezTo>
                <a:cubicBezTo>
                  <a:pt x="55152" y="16186"/>
                  <a:pt x="55126" y="16134"/>
                  <a:pt x="55126" y="16069"/>
                </a:cubicBezTo>
                <a:close/>
                <a:moveTo>
                  <a:pt x="62283" y="16121"/>
                </a:moveTo>
                <a:cubicBezTo>
                  <a:pt x="62283" y="16226"/>
                  <a:pt x="62270" y="16317"/>
                  <a:pt x="62244" y="16396"/>
                </a:cubicBezTo>
                <a:cubicBezTo>
                  <a:pt x="62244" y="16304"/>
                  <a:pt x="62257" y="16200"/>
                  <a:pt x="62283" y="16121"/>
                </a:cubicBezTo>
                <a:close/>
                <a:moveTo>
                  <a:pt x="13451" y="17429"/>
                </a:moveTo>
                <a:cubicBezTo>
                  <a:pt x="13504" y="17521"/>
                  <a:pt x="13530" y="17613"/>
                  <a:pt x="13530" y="17704"/>
                </a:cubicBezTo>
                <a:cubicBezTo>
                  <a:pt x="13477" y="17626"/>
                  <a:pt x="13464" y="17521"/>
                  <a:pt x="13451" y="17429"/>
                </a:cubicBezTo>
                <a:close/>
                <a:moveTo>
                  <a:pt x="7118" y="20792"/>
                </a:moveTo>
                <a:lnTo>
                  <a:pt x="7249" y="20923"/>
                </a:lnTo>
                <a:cubicBezTo>
                  <a:pt x="7197" y="20884"/>
                  <a:pt x="7158" y="20845"/>
                  <a:pt x="7118" y="20792"/>
                </a:cubicBezTo>
                <a:close/>
                <a:moveTo>
                  <a:pt x="1073" y="21551"/>
                </a:moveTo>
                <a:cubicBezTo>
                  <a:pt x="1086" y="21682"/>
                  <a:pt x="1073" y="21800"/>
                  <a:pt x="982" y="21891"/>
                </a:cubicBezTo>
                <a:cubicBezTo>
                  <a:pt x="1008" y="21787"/>
                  <a:pt x="1034" y="21669"/>
                  <a:pt x="1073" y="21551"/>
                </a:cubicBezTo>
                <a:close/>
                <a:moveTo>
                  <a:pt x="2866" y="22467"/>
                </a:moveTo>
                <a:cubicBezTo>
                  <a:pt x="2944" y="22532"/>
                  <a:pt x="2997" y="22598"/>
                  <a:pt x="3010" y="22663"/>
                </a:cubicBezTo>
                <a:lnTo>
                  <a:pt x="2866" y="22467"/>
                </a:lnTo>
                <a:close/>
                <a:moveTo>
                  <a:pt x="89917" y="1"/>
                </a:moveTo>
                <a:lnTo>
                  <a:pt x="0" y="145"/>
                </a:lnTo>
                <a:lnTo>
                  <a:pt x="0" y="22389"/>
                </a:lnTo>
                <a:cubicBezTo>
                  <a:pt x="419" y="22349"/>
                  <a:pt x="825" y="22153"/>
                  <a:pt x="982" y="21891"/>
                </a:cubicBezTo>
                <a:lnTo>
                  <a:pt x="982" y="21891"/>
                </a:lnTo>
                <a:cubicBezTo>
                  <a:pt x="942" y="22179"/>
                  <a:pt x="955" y="22454"/>
                  <a:pt x="1086" y="22729"/>
                </a:cubicBezTo>
                <a:cubicBezTo>
                  <a:pt x="1265" y="23074"/>
                  <a:pt x="1715" y="23365"/>
                  <a:pt x="2199" y="23365"/>
                </a:cubicBezTo>
                <a:cubicBezTo>
                  <a:pt x="2246" y="23365"/>
                  <a:pt x="2294" y="23363"/>
                  <a:pt x="2342" y="23357"/>
                </a:cubicBezTo>
                <a:cubicBezTo>
                  <a:pt x="2787" y="23304"/>
                  <a:pt x="3088" y="22951"/>
                  <a:pt x="3010" y="22663"/>
                </a:cubicBezTo>
                <a:lnTo>
                  <a:pt x="3010" y="22663"/>
                </a:lnTo>
                <a:cubicBezTo>
                  <a:pt x="3507" y="23278"/>
                  <a:pt x="4305" y="23789"/>
                  <a:pt x="5260" y="24050"/>
                </a:cubicBezTo>
                <a:lnTo>
                  <a:pt x="5260" y="22088"/>
                </a:lnTo>
                <a:cubicBezTo>
                  <a:pt x="5705" y="22710"/>
                  <a:pt x="6654" y="23122"/>
                  <a:pt x="7631" y="23122"/>
                </a:cubicBezTo>
                <a:cubicBezTo>
                  <a:pt x="7660" y="23122"/>
                  <a:pt x="7690" y="23122"/>
                  <a:pt x="7720" y="23121"/>
                </a:cubicBezTo>
                <a:cubicBezTo>
                  <a:pt x="8021" y="22389"/>
                  <a:pt x="7825" y="21564"/>
                  <a:pt x="7249" y="20923"/>
                </a:cubicBezTo>
                <a:lnTo>
                  <a:pt x="7249" y="20923"/>
                </a:lnTo>
                <a:cubicBezTo>
                  <a:pt x="7500" y="21135"/>
                  <a:pt x="7899" y="21262"/>
                  <a:pt x="8285" y="21262"/>
                </a:cubicBezTo>
                <a:cubicBezTo>
                  <a:pt x="8424" y="21262"/>
                  <a:pt x="8561" y="21245"/>
                  <a:pt x="8688" y="21211"/>
                </a:cubicBezTo>
                <a:cubicBezTo>
                  <a:pt x="9264" y="21054"/>
                  <a:pt x="9644" y="20596"/>
                  <a:pt x="9526" y="20177"/>
                </a:cubicBezTo>
                <a:lnTo>
                  <a:pt x="9526" y="20177"/>
                </a:lnTo>
                <a:cubicBezTo>
                  <a:pt x="9651" y="20219"/>
                  <a:pt x="9779" y="20238"/>
                  <a:pt x="9907" y="20238"/>
                </a:cubicBezTo>
                <a:cubicBezTo>
                  <a:pt x="10742" y="20238"/>
                  <a:pt x="11536" y="19428"/>
                  <a:pt x="10991" y="18895"/>
                </a:cubicBezTo>
                <a:lnTo>
                  <a:pt x="10991" y="18895"/>
                </a:lnTo>
                <a:cubicBezTo>
                  <a:pt x="11209" y="18987"/>
                  <a:pt x="11444" y="19027"/>
                  <a:pt x="11680" y="19027"/>
                </a:cubicBezTo>
                <a:cubicBezTo>
                  <a:pt x="12625" y="19027"/>
                  <a:pt x="13593" y="18374"/>
                  <a:pt x="13530" y="17704"/>
                </a:cubicBezTo>
                <a:lnTo>
                  <a:pt x="13530" y="17704"/>
                </a:lnTo>
                <a:cubicBezTo>
                  <a:pt x="13832" y="18342"/>
                  <a:pt x="14833" y="18759"/>
                  <a:pt x="15783" y="18759"/>
                </a:cubicBezTo>
                <a:cubicBezTo>
                  <a:pt x="16275" y="18759"/>
                  <a:pt x="16754" y="18648"/>
                  <a:pt x="17115" y="18398"/>
                </a:cubicBezTo>
                <a:lnTo>
                  <a:pt x="17115" y="18398"/>
                </a:lnTo>
                <a:cubicBezTo>
                  <a:pt x="16578" y="18803"/>
                  <a:pt x="16683" y="19549"/>
                  <a:pt x="17337" y="19863"/>
                </a:cubicBezTo>
                <a:cubicBezTo>
                  <a:pt x="17548" y="19964"/>
                  <a:pt x="17797" y="20011"/>
                  <a:pt x="18048" y="20011"/>
                </a:cubicBezTo>
                <a:cubicBezTo>
                  <a:pt x="18575" y="20011"/>
                  <a:pt x="19111" y="19804"/>
                  <a:pt x="19325" y="19460"/>
                </a:cubicBezTo>
                <a:lnTo>
                  <a:pt x="19325" y="19460"/>
                </a:lnTo>
                <a:cubicBezTo>
                  <a:pt x="19279" y="19540"/>
                  <a:pt x="19589" y="19746"/>
                  <a:pt x="19666" y="19798"/>
                </a:cubicBezTo>
                <a:cubicBezTo>
                  <a:pt x="19823" y="19876"/>
                  <a:pt x="20020" y="19942"/>
                  <a:pt x="20216" y="19942"/>
                </a:cubicBezTo>
                <a:cubicBezTo>
                  <a:pt x="20399" y="19942"/>
                  <a:pt x="20674" y="19902"/>
                  <a:pt x="20792" y="19785"/>
                </a:cubicBezTo>
                <a:cubicBezTo>
                  <a:pt x="20923" y="19654"/>
                  <a:pt x="20988" y="19405"/>
                  <a:pt x="21053" y="19248"/>
                </a:cubicBezTo>
                <a:cubicBezTo>
                  <a:pt x="21141" y="19263"/>
                  <a:pt x="21228" y="19270"/>
                  <a:pt x="21313" y="19270"/>
                </a:cubicBezTo>
                <a:cubicBezTo>
                  <a:pt x="22350" y="19270"/>
                  <a:pt x="23170" y="18230"/>
                  <a:pt x="22493" y="17626"/>
                </a:cubicBezTo>
                <a:lnTo>
                  <a:pt x="22493" y="17626"/>
                </a:lnTo>
                <a:cubicBezTo>
                  <a:pt x="22664" y="17659"/>
                  <a:pt x="22841" y="17676"/>
                  <a:pt x="23018" y="17676"/>
                </a:cubicBezTo>
                <a:cubicBezTo>
                  <a:pt x="23664" y="17676"/>
                  <a:pt x="24311" y="17459"/>
                  <a:pt x="24691" y="17089"/>
                </a:cubicBezTo>
                <a:cubicBezTo>
                  <a:pt x="25162" y="16605"/>
                  <a:pt x="25149" y="15912"/>
                  <a:pt x="24652" y="15428"/>
                </a:cubicBezTo>
                <a:lnTo>
                  <a:pt x="24652" y="15428"/>
                </a:lnTo>
                <a:cubicBezTo>
                  <a:pt x="24724" y="15441"/>
                  <a:pt x="24792" y="15447"/>
                  <a:pt x="24863" y="15447"/>
                </a:cubicBezTo>
                <a:cubicBezTo>
                  <a:pt x="24933" y="15447"/>
                  <a:pt x="25005" y="15441"/>
                  <a:pt x="25083" y="15428"/>
                </a:cubicBezTo>
                <a:cubicBezTo>
                  <a:pt x="25371" y="15820"/>
                  <a:pt x="25803" y="16173"/>
                  <a:pt x="26274" y="16409"/>
                </a:cubicBezTo>
                <a:cubicBezTo>
                  <a:pt x="26876" y="15912"/>
                  <a:pt x="27112" y="15100"/>
                  <a:pt x="26876" y="14276"/>
                </a:cubicBezTo>
                <a:lnTo>
                  <a:pt x="26876" y="14276"/>
                </a:lnTo>
                <a:cubicBezTo>
                  <a:pt x="27046" y="14682"/>
                  <a:pt x="27517" y="15074"/>
                  <a:pt x="28001" y="15205"/>
                </a:cubicBezTo>
                <a:cubicBezTo>
                  <a:pt x="28120" y="15235"/>
                  <a:pt x="28237" y="15249"/>
                  <a:pt x="28351" y="15249"/>
                </a:cubicBezTo>
                <a:cubicBezTo>
                  <a:pt x="28788" y="15249"/>
                  <a:pt x="29158" y="15038"/>
                  <a:pt x="29231" y="14695"/>
                </a:cubicBezTo>
                <a:cubicBezTo>
                  <a:pt x="29499" y="14983"/>
                  <a:pt x="29883" y="15111"/>
                  <a:pt x="30239" y="15111"/>
                </a:cubicBezTo>
                <a:cubicBezTo>
                  <a:pt x="30802" y="15111"/>
                  <a:pt x="31294" y="14790"/>
                  <a:pt x="31142" y="14276"/>
                </a:cubicBezTo>
                <a:lnTo>
                  <a:pt x="31142" y="14276"/>
                </a:lnTo>
                <a:cubicBezTo>
                  <a:pt x="31532" y="14755"/>
                  <a:pt x="32190" y="14987"/>
                  <a:pt x="32777" y="14987"/>
                </a:cubicBezTo>
                <a:cubicBezTo>
                  <a:pt x="33311" y="14987"/>
                  <a:pt x="33786" y="14794"/>
                  <a:pt x="33942" y="14420"/>
                </a:cubicBezTo>
                <a:lnTo>
                  <a:pt x="33942" y="14420"/>
                </a:lnTo>
                <a:cubicBezTo>
                  <a:pt x="33892" y="15433"/>
                  <a:pt x="35346" y="16732"/>
                  <a:pt x="36594" y="16732"/>
                </a:cubicBezTo>
                <a:cubicBezTo>
                  <a:pt x="36653" y="16732"/>
                  <a:pt x="36711" y="16729"/>
                  <a:pt x="36768" y="16723"/>
                </a:cubicBezTo>
                <a:lnTo>
                  <a:pt x="36768" y="16723"/>
                </a:lnTo>
                <a:cubicBezTo>
                  <a:pt x="36101" y="16828"/>
                  <a:pt x="35852" y="17547"/>
                  <a:pt x="36284" y="18136"/>
                </a:cubicBezTo>
                <a:cubicBezTo>
                  <a:pt x="36588" y="18564"/>
                  <a:pt x="37202" y="18832"/>
                  <a:pt x="37716" y="18832"/>
                </a:cubicBezTo>
                <a:cubicBezTo>
                  <a:pt x="37907" y="18832"/>
                  <a:pt x="38084" y="18795"/>
                  <a:pt x="38226" y="18716"/>
                </a:cubicBezTo>
                <a:lnTo>
                  <a:pt x="38226" y="18716"/>
                </a:lnTo>
                <a:cubicBezTo>
                  <a:pt x="38151" y="18771"/>
                  <a:pt x="38313" y="19107"/>
                  <a:pt x="38364" y="19183"/>
                </a:cubicBezTo>
                <a:cubicBezTo>
                  <a:pt x="38456" y="19327"/>
                  <a:pt x="38600" y="19471"/>
                  <a:pt x="38783" y="19575"/>
                </a:cubicBezTo>
                <a:cubicBezTo>
                  <a:pt x="38922" y="19639"/>
                  <a:pt x="39122" y="19704"/>
                  <a:pt x="39276" y="19704"/>
                </a:cubicBezTo>
                <a:cubicBezTo>
                  <a:pt x="39311" y="19704"/>
                  <a:pt x="39343" y="19700"/>
                  <a:pt x="39372" y="19693"/>
                </a:cubicBezTo>
                <a:cubicBezTo>
                  <a:pt x="39555" y="19641"/>
                  <a:pt x="39712" y="19445"/>
                  <a:pt x="39869" y="19340"/>
                </a:cubicBezTo>
                <a:cubicBezTo>
                  <a:pt x="40165" y="19568"/>
                  <a:pt x="40516" y="19668"/>
                  <a:pt x="40845" y="19668"/>
                </a:cubicBezTo>
                <a:cubicBezTo>
                  <a:pt x="41537" y="19668"/>
                  <a:pt x="42132" y="19227"/>
                  <a:pt x="41910" y="18607"/>
                </a:cubicBezTo>
                <a:lnTo>
                  <a:pt x="41910" y="18607"/>
                </a:lnTo>
                <a:cubicBezTo>
                  <a:pt x="42380" y="19007"/>
                  <a:pt x="43024" y="19238"/>
                  <a:pt x="43594" y="19238"/>
                </a:cubicBezTo>
                <a:cubicBezTo>
                  <a:pt x="43771" y="19238"/>
                  <a:pt x="43941" y="19216"/>
                  <a:pt x="44095" y="19170"/>
                </a:cubicBezTo>
                <a:cubicBezTo>
                  <a:pt x="44750" y="18973"/>
                  <a:pt x="45064" y="18345"/>
                  <a:pt x="44867" y="17691"/>
                </a:cubicBezTo>
                <a:lnTo>
                  <a:pt x="44867" y="17691"/>
                </a:lnTo>
                <a:cubicBezTo>
                  <a:pt x="45219" y="17933"/>
                  <a:pt x="45621" y="18040"/>
                  <a:pt x="45998" y="18040"/>
                </a:cubicBezTo>
                <a:cubicBezTo>
                  <a:pt x="46826" y="18040"/>
                  <a:pt x="47536" y="17523"/>
                  <a:pt x="47341" y="16779"/>
                </a:cubicBezTo>
                <a:lnTo>
                  <a:pt x="47341" y="16779"/>
                </a:lnTo>
                <a:cubicBezTo>
                  <a:pt x="47363" y="16846"/>
                  <a:pt x="47656" y="17011"/>
                  <a:pt x="47733" y="17037"/>
                </a:cubicBezTo>
                <a:cubicBezTo>
                  <a:pt x="47877" y="17115"/>
                  <a:pt x="48021" y="17181"/>
                  <a:pt x="48165" y="17220"/>
                </a:cubicBezTo>
                <a:cubicBezTo>
                  <a:pt x="48227" y="17231"/>
                  <a:pt x="48284" y="17236"/>
                  <a:pt x="48336" y="17236"/>
                </a:cubicBezTo>
                <a:cubicBezTo>
                  <a:pt x="48658" y="17236"/>
                  <a:pt x="48807" y="17043"/>
                  <a:pt x="48976" y="16841"/>
                </a:cubicBezTo>
                <a:lnTo>
                  <a:pt x="49460" y="15899"/>
                </a:lnTo>
                <a:cubicBezTo>
                  <a:pt x="49538" y="15964"/>
                  <a:pt x="49643" y="16003"/>
                  <a:pt x="49735" y="16056"/>
                </a:cubicBezTo>
                <a:cubicBezTo>
                  <a:pt x="49854" y="16104"/>
                  <a:pt x="49974" y="16126"/>
                  <a:pt x="50086" y="16126"/>
                </a:cubicBezTo>
                <a:cubicBezTo>
                  <a:pt x="50369" y="16126"/>
                  <a:pt x="50604" y="15987"/>
                  <a:pt x="50651" y="15781"/>
                </a:cubicBezTo>
                <a:cubicBezTo>
                  <a:pt x="50638" y="15702"/>
                  <a:pt x="50624" y="15611"/>
                  <a:pt x="50624" y="15532"/>
                </a:cubicBezTo>
                <a:lnTo>
                  <a:pt x="50624" y="15532"/>
                </a:lnTo>
                <a:cubicBezTo>
                  <a:pt x="50677" y="15611"/>
                  <a:pt x="50677" y="15715"/>
                  <a:pt x="50651" y="15781"/>
                </a:cubicBezTo>
                <a:cubicBezTo>
                  <a:pt x="50782" y="16566"/>
                  <a:pt x="51266" y="17403"/>
                  <a:pt x="51959" y="18071"/>
                </a:cubicBezTo>
                <a:cubicBezTo>
                  <a:pt x="52273" y="17495"/>
                  <a:pt x="52587" y="16906"/>
                  <a:pt x="52888" y="16330"/>
                </a:cubicBezTo>
                <a:cubicBezTo>
                  <a:pt x="52980" y="17115"/>
                  <a:pt x="53673" y="17966"/>
                  <a:pt x="54563" y="18411"/>
                </a:cubicBezTo>
                <a:cubicBezTo>
                  <a:pt x="55178" y="17901"/>
                  <a:pt x="55387" y="17102"/>
                  <a:pt x="55178" y="16252"/>
                </a:cubicBezTo>
                <a:lnTo>
                  <a:pt x="55178" y="16252"/>
                </a:lnTo>
                <a:cubicBezTo>
                  <a:pt x="55335" y="16658"/>
                  <a:pt x="55806" y="17050"/>
                  <a:pt x="56303" y="17181"/>
                </a:cubicBezTo>
                <a:cubicBezTo>
                  <a:pt x="56425" y="17214"/>
                  <a:pt x="56546" y="17230"/>
                  <a:pt x="56662" y="17230"/>
                </a:cubicBezTo>
                <a:cubicBezTo>
                  <a:pt x="57092" y="17230"/>
                  <a:pt x="57451" y="17014"/>
                  <a:pt x="57533" y="16684"/>
                </a:cubicBezTo>
                <a:cubicBezTo>
                  <a:pt x="57794" y="16965"/>
                  <a:pt x="58171" y="17090"/>
                  <a:pt x="58523" y="17090"/>
                </a:cubicBezTo>
                <a:cubicBezTo>
                  <a:pt x="59088" y="17090"/>
                  <a:pt x="59589" y="16768"/>
                  <a:pt x="59443" y="16252"/>
                </a:cubicBezTo>
                <a:lnTo>
                  <a:pt x="59443" y="16252"/>
                </a:lnTo>
                <a:cubicBezTo>
                  <a:pt x="59827" y="16731"/>
                  <a:pt x="60486" y="16963"/>
                  <a:pt x="61074" y="16963"/>
                </a:cubicBezTo>
                <a:cubicBezTo>
                  <a:pt x="61610" y="16963"/>
                  <a:pt x="62088" y="16770"/>
                  <a:pt x="62244" y="16396"/>
                </a:cubicBezTo>
                <a:lnTo>
                  <a:pt x="62244" y="16396"/>
                </a:lnTo>
                <a:cubicBezTo>
                  <a:pt x="62194" y="17421"/>
                  <a:pt x="63636" y="18720"/>
                  <a:pt x="64895" y="18720"/>
                </a:cubicBezTo>
                <a:cubicBezTo>
                  <a:pt x="64954" y="18720"/>
                  <a:pt x="65012" y="18718"/>
                  <a:pt x="65070" y="18712"/>
                </a:cubicBezTo>
                <a:lnTo>
                  <a:pt x="65070" y="18712"/>
                </a:lnTo>
                <a:cubicBezTo>
                  <a:pt x="64403" y="18803"/>
                  <a:pt x="64154" y="19523"/>
                  <a:pt x="64573" y="20112"/>
                </a:cubicBezTo>
                <a:cubicBezTo>
                  <a:pt x="64885" y="20538"/>
                  <a:pt x="65494" y="20814"/>
                  <a:pt x="66004" y="20814"/>
                </a:cubicBezTo>
                <a:cubicBezTo>
                  <a:pt x="66198" y="20814"/>
                  <a:pt x="66378" y="20774"/>
                  <a:pt x="66522" y="20688"/>
                </a:cubicBezTo>
                <a:lnTo>
                  <a:pt x="66522" y="20688"/>
                </a:lnTo>
                <a:cubicBezTo>
                  <a:pt x="66444" y="20740"/>
                  <a:pt x="66601" y="21080"/>
                  <a:pt x="66653" y="21159"/>
                </a:cubicBezTo>
                <a:cubicBezTo>
                  <a:pt x="66758" y="21303"/>
                  <a:pt x="66902" y="21460"/>
                  <a:pt x="67085" y="21551"/>
                </a:cubicBezTo>
                <a:cubicBezTo>
                  <a:pt x="67210" y="21614"/>
                  <a:pt x="67401" y="21684"/>
                  <a:pt x="67559" y="21684"/>
                </a:cubicBezTo>
                <a:cubicBezTo>
                  <a:pt x="67600" y="21684"/>
                  <a:pt x="67639" y="21680"/>
                  <a:pt x="67674" y="21669"/>
                </a:cubicBezTo>
                <a:cubicBezTo>
                  <a:pt x="67844" y="21617"/>
                  <a:pt x="68014" y="21420"/>
                  <a:pt x="68158" y="21329"/>
                </a:cubicBezTo>
                <a:cubicBezTo>
                  <a:pt x="68450" y="21550"/>
                  <a:pt x="68798" y="21648"/>
                  <a:pt x="69125" y="21648"/>
                </a:cubicBezTo>
                <a:cubicBezTo>
                  <a:pt x="69820" y="21648"/>
                  <a:pt x="70422" y="21206"/>
                  <a:pt x="70199" y="20583"/>
                </a:cubicBezTo>
                <a:lnTo>
                  <a:pt x="70199" y="20583"/>
                </a:lnTo>
                <a:cubicBezTo>
                  <a:pt x="70678" y="20982"/>
                  <a:pt x="71326" y="21214"/>
                  <a:pt x="71896" y="21214"/>
                </a:cubicBezTo>
                <a:cubicBezTo>
                  <a:pt x="72073" y="21214"/>
                  <a:pt x="72242" y="21192"/>
                  <a:pt x="72397" y="21146"/>
                </a:cubicBezTo>
                <a:cubicBezTo>
                  <a:pt x="73051" y="20949"/>
                  <a:pt x="73365" y="20321"/>
                  <a:pt x="73169" y="19667"/>
                </a:cubicBezTo>
                <a:lnTo>
                  <a:pt x="73169" y="19667"/>
                </a:lnTo>
                <a:cubicBezTo>
                  <a:pt x="73521" y="19908"/>
                  <a:pt x="73923" y="20015"/>
                  <a:pt x="74299" y="20015"/>
                </a:cubicBezTo>
                <a:cubicBezTo>
                  <a:pt x="75128" y="20015"/>
                  <a:pt x="75836" y="19498"/>
                  <a:pt x="75629" y="18751"/>
                </a:cubicBezTo>
                <a:lnTo>
                  <a:pt x="75629" y="18751"/>
                </a:lnTo>
                <a:cubicBezTo>
                  <a:pt x="75655" y="18816"/>
                  <a:pt x="75943" y="18987"/>
                  <a:pt x="76022" y="19013"/>
                </a:cubicBezTo>
                <a:cubicBezTo>
                  <a:pt x="76179" y="19104"/>
                  <a:pt x="76323" y="19170"/>
                  <a:pt x="76467" y="19196"/>
                </a:cubicBezTo>
                <a:cubicBezTo>
                  <a:pt x="76529" y="19207"/>
                  <a:pt x="76585" y="19212"/>
                  <a:pt x="76637" y="19212"/>
                </a:cubicBezTo>
                <a:cubicBezTo>
                  <a:pt x="76956" y="19212"/>
                  <a:pt x="77096" y="19019"/>
                  <a:pt x="77265" y="18816"/>
                </a:cubicBezTo>
                <a:lnTo>
                  <a:pt x="77317" y="18738"/>
                </a:lnTo>
                <a:lnTo>
                  <a:pt x="77317" y="18751"/>
                </a:lnTo>
                <a:cubicBezTo>
                  <a:pt x="77630" y="19178"/>
                  <a:pt x="78238" y="19453"/>
                  <a:pt x="78748" y="19453"/>
                </a:cubicBezTo>
                <a:cubicBezTo>
                  <a:pt x="78942" y="19453"/>
                  <a:pt x="79121" y="19414"/>
                  <a:pt x="79265" y="19328"/>
                </a:cubicBezTo>
                <a:lnTo>
                  <a:pt x="79265" y="19328"/>
                </a:lnTo>
                <a:cubicBezTo>
                  <a:pt x="79177" y="19383"/>
                  <a:pt x="79345" y="19720"/>
                  <a:pt x="79397" y="19798"/>
                </a:cubicBezTo>
                <a:cubicBezTo>
                  <a:pt x="79489" y="19955"/>
                  <a:pt x="79633" y="20099"/>
                  <a:pt x="79816" y="20190"/>
                </a:cubicBezTo>
                <a:cubicBezTo>
                  <a:pt x="79948" y="20262"/>
                  <a:pt x="80136" y="20325"/>
                  <a:pt x="80287" y="20325"/>
                </a:cubicBezTo>
                <a:cubicBezTo>
                  <a:pt x="80330" y="20325"/>
                  <a:pt x="80370" y="20320"/>
                  <a:pt x="80405" y="20308"/>
                </a:cubicBezTo>
                <a:cubicBezTo>
                  <a:pt x="80588" y="20256"/>
                  <a:pt x="80758" y="20059"/>
                  <a:pt x="80902" y="19968"/>
                </a:cubicBezTo>
                <a:cubicBezTo>
                  <a:pt x="81198" y="20196"/>
                  <a:pt x="81549" y="20296"/>
                  <a:pt x="81879" y="20296"/>
                </a:cubicBezTo>
                <a:cubicBezTo>
                  <a:pt x="82570" y="20296"/>
                  <a:pt x="83165" y="19856"/>
                  <a:pt x="82943" y="19235"/>
                </a:cubicBezTo>
                <a:lnTo>
                  <a:pt x="82943" y="19235"/>
                </a:lnTo>
                <a:cubicBezTo>
                  <a:pt x="83409" y="19632"/>
                  <a:pt x="84055" y="19855"/>
                  <a:pt x="84625" y="19855"/>
                </a:cubicBezTo>
                <a:cubicBezTo>
                  <a:pt x="84808" y="19855"/>
                  <a:pt x="84983" y="19832"/>
                  <a:pt x="85142" y="19785"/>
                </a:cubicBezTo>
                <a:cubicBezTo>
                  <a:pt x="85796" y="19588"/>
                  <a:pt x="86097" y="18973"/>
                  <a:pt x="85901" y="18319"/>
                </a:cubicBezTo>
                <a:lnTo>
                  <a:pt x="85901" y="18319"/>
                </a:lnTo>
                <a:cubicBezTo>
                  <a:pt x="86254" y="18555"/>
                  <a:pt x="86655" y="18659"/>
                  <a:pt x="87031" y="18659"/>
                </a:cubicBezTo>
                <a:cubicBezTo>
                  <a:pt x="87866" y="18659"/>
                  <a:pt x="88578" y="18145"/>
                  <a:pt x="88375" y="17407"/>
                </a:cubicBezTo>
                <a:lnTo>
                  <a:pt x="88375" y="17407"/>
                </a:lnTo>
                <a:cubicBezTo>
                  <a:pt x="88398" y="17475"/>
                  <a:pt x="88689" y="17627"/>
                  <a:pt x="88766" y="17665"/>
                </a:cubicBezTo>
                <a:cubicBezTo>
                  <a:pt x="88910" y="17744"/>
                  <a:pt x="89067" y="17809"/>
                  <a:pt x="89211" y="17835"/>
                </a:cubicBezTo>
                <a:cubicBezTo>
                  <a:pt x="89279" y="17849"/>
                  <a:pt x="89340" y="17855"/>
                  <a:pt x="89395" y="17855"/>
                </a:cubicBezTo>
                <a:cubicBezTo>
                  <a:pt x="89704" y="17855"/>
                  <a:pt x="89843" y="17657"/>
                  <a:pt x="90009" y="17469"/>
                </a:cubicBezTo>
                <a:lnTo>
                  <a:pt x="899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-12" y="3558828"/>
            <a:ext cx="5568528" cy="1190330"/>
          </a:xfrm>
          <a:custGeom>
            <a:rect b="b" l="l" r="r" t="t"/>
            <a:pathLst>
              <a:path extrusionOk="0" h="8282" w="38745">
                <a:moveTo>
                  <a:pt x="21781" y="0"/>
                </a:moveTo>
                <a:cubicBezTo>
                  <a:pt x="20731" y="0"/>
                  <a:pt x="19674" y="369"/>
                  <a:pt x="18882" y="1072"/>
                </a:cubicBezTo>
                <a:cubicBezTo>
                  <a:pt x="18283" y="532"/>
                  <a:pt x="17478" y="240"/>
                  <a:pt x="16677" y="240"/>
                </a:cubicBezTo>
                <a:cubicBezTo>
                  <a:pt x="16392" y="240"/>
                  <a:pt x="16107" y="277"/>
                  <a:pt x="15833" y="353"/>
                </a:cubicBezTo>
                <a:cubicBezTo>
                  <a:pt x="14786" y="654"/>
                  <a:pt x="13910" y="1504"/>
                  <a:pt x="13582" y="2551"/>
                </a:cubicBezTo>
                <a:cubicBezTo>
                  <a:pt x="12804" y="1998"/>
                  <a:pt x="11859" y="1733"/>
                  <a:pt x="10908" y="1733"/>
                </a:cubicBezTo>
                <a:cubicBezTo>
                  <a:pt x="9431" y="1733"/>
                  <a:pt x="7940" y="2372"/>
                  <a:pt x="7040" y="3558"/>
                </a:cubicBezTo>
                <a:cubicBezTo>
                  <a:pt x="6506" y="2827"/>
                  <a:pt x="5598" y="2436"/>
                  <a:pt x="4700" y="2436"/>
                </a:cubicBezTo>
                <a:cubicBezTo>
                  <a:pt x="4104" y="2436"/>
                  <a:pt x="3512" y="2609"/>
                  <a:pt x="3036" y="2970"/>
                </a:cubicBezTo>
                <a:cubicBezTo>
                  <a:pt x="2447" y="1674"/>
                  <a:pt x="1322" y="654"/>
                  <a:pt x="1" y="143"/>
                </a:cubicBezTo>
                <a:lnTo>
                  <a:pt x="1" y="8282"/>
                </a:lnTo>
                <a:lnTo>
                  <a:pt x="38744" y="8282"/>
                </a:lnTo>
                <a:cubicBezTo>
                  <a:pt x="37946" y="7418"/>
                  <a:pt x="36808" y="6843"/>
                  <a:pt x="35630" y="6764"/>
                </a:cubicBezTo>
                <a:cubicBezTo>
                  <a:pt x="35480" y="6754"/>
                  <a:pt x="35329" y="6750"/>
                  <a:pt x="35177" y="6750"/>
                </a:cubicBezTo>
                <a:cubicBezTo>
                  <a:pt x="34898" y="6750"/>
                  <a:pt x="34616" y="6762"/>
                  <a:pt x="34338" y="6762"/>
                </a:cubicBezTo>
                <a:cubicBezTo>
                  <a:pt x="33825" y="6762"/>
                  <a:pt x="33324" y="6723"/>
                  <a:pt x="32869" y="6502"/>
                </a:cubicBezTo>
                <a:cubicBezTo>
                  <a:pt x="32189" y="6162"/>
                  <a:pt x="31744" y="5495"/>
                  <a:pt x="31181" y="4972"/>
                </a:cubicBezTo>
                <a:cubicBezTo>
                  <a:pt x="30422" y="4277"/>
                  <a:pt x="29397" y="3923"/>
                  <a:pt x="28375" y="3923"/>
                </a:cubicBezTo>
                <a:cubicBezTo>
                  <a:pt x="27530" y="3923"/>
                  <a:pt x="26687" y="4166"/>
                  <a:pt x="26000" y="4658"/>
                </a:cubicBezTo>
                <a:cubicBezTo>
                  <a:pt x="26170" y="2957"/>
                  <a:pt x="25188" y="1203"/>
                  <a:pt x="23658" y="431"/>
                </a:cubicBezTo>
                <a:cubicBezTo>
                  <a:pt x="23078" y="141"/>
                  <a:pt x="22431" y="0"/>
                  <a:pt x="217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3738550" y="3558828"/>
            <a:ext cx="5566516" cy="1190330"/>
          </a:xfrm>
          <a:custGeom>
            <a:rect b="b" l="l" r="r" t="t"/>
            <a:pathLst>
              <a:path extrusionOk="0" h="8282" w="38731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-287000" y="4281425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923835" y="-200770"/>
            <a:ext cx="2326544" cy="1352277"/>
          </a:xfrm>
          <a:custGeom>
            <a:rect b="b" l="l" r="r" t="t"/>
            <a:pathLst>
              <a:path extrusionOk="0" h="12739" w="21917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-500525" y="-410637"/>
            <a:ext cx="2683535" cy="1679757"/>
          </a:xfrm>
          <a:custGeom>
            <a:rect b="b" l="l" r="r" t="t"/>
            <a:pathLst>
              <a:path extrusionOk="0" h="15824" w="2528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 rot="-1460524">
            <a:off x="7547972" y="-246270"/>
            <a:ext cx="1516469" cy="1258831"/>
          </a:xfrm>
          <a:custGeom>
            <a:rect b="b" l="l" r="r" t="t"/>
            <a:pathLst>
              <a:path extrusionOk="0" h="7745" w="933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-364650" y="103398"/>
            <a:ext cx="1380268" cy="1415355"/>
          </a:xfrm>
          <a:custGeom>
            <a:rect b="b" l="l" r="r" t="t"/>
            <a:pathLst>
              <a:path extrusionOk="0" h="8708" w="8492">
                <a:moveTo>
                  <a:pt x="5086" y="1"/>
                </a:moveTo>
                <a:cubicBezTo>
                  <a:pt x="4763" y="1"/>
                  <a:pt x="4438" y="81"/>
                  <a:pt x="4135" y="199"/>
                </a:cubicBezTo>
                <a:cubicBezTo>
                  <a:pt x="3664" y="382"/>
                  <a:pt x="3206" y="604"/>
                  <a:pt x="2709" y="709"/>
                </a:cubicBezTo>
                <a:cubicBezTo>
                  <a:pt x="1963" y="853"/>
                  <a:pt x="1008" y="775"/>
                  <a:pt x="798" y="1690"/>
                </a:cubicBezTo>
                <a:cubicBezTo>
                  <a:pt x="628" y="2515"/>
                  <a:pt x="170" y="3274"/>
                  <a:pt x="79" y="4124"/>
                </a:cubicBezTo>
                <a:cubicBezTo>
                  <a:pt x="0" y="5027"/>
                  <a:pt x="379" y="6008"/>
                  <a:pt x="1191" y="6375"/>
                </a:cubicBezTo>
                <a:cubicBezTo>
                  <a:pt x="1688" y="5263"/>
                  <a:pt x="2198" y="4137"/>
                  <a:pt x="2682" y="3025"/>
                </a:cubicBezTo>
                <a:lnTo>
                  <a:pt x="2682" y="3025"/>
                </a:lnTo>
                <a:cubicBezTo>
                  <a:pt x="2957" y="3483"/>
                  <a:pt x="2839" y="4072"/>
                  <a:pt x="2617" y="4543"/>
                </a:cubicBezTo>
                <a:cubicBezTo>
                  <a:pt x="2368" y="5027"/>
                  <a:pt x="2015" y="5420"/>
                  <a:pt x="1753" y="5864"/>
                </a:cubicBezTo>
                <a:cubicBezTo>
                  <a:pt x="1465" y="6322"/>
                  <a:pt x="1295" y="6885"/>
                  <a:pt x="1452" y="7395"/>
                </a:cubicBezTo>
                <a:cubicBezTo>
                  <a:pt x="1596" y="7853"/>
                  <a:pt x="2028" y="8194"/>
                  <a:pt x="2486" y="8337"/>
                </a:cubicBezTo>
                <a:cubicBezTo>
                  <a:pt x="2815" y="8460"/>
                  <a:pt x="3171" y="8494"/>
                  <a:pt x="3520" y="8494"/>
                </a:cubicBezTo>
                <a:cubicBezTo>
                  <a:pt x="3657" y="8494"/>
                  <a:pt x="3793" y="8489"/>
                  <a:pt x="3925" y="8481"/>
                </a:cubicBezTo>
                <a:cubicBezTo>
                  <a:pt x="3598" y="7945"/>
                  <a:pt x="3795" y="7265"/>
                  <a:pt x="4004" y="6676"/>
                </a:cubicBezTo>
                <a:cubicBezTo>
                  <a:pt x="4213" y="6087"/>
                  <a:pt x="4449" y="5433"/>
                  <a:pt x="4187" y="4857"/>
                </a:cubicBezTo>
                <a:lnTo>
                  <a:pt x="4187" y="4857"/>
                </a:lnTo>
                <a:cubicBezTo>
                  <a:pt x="4449" y="5223"/>
                  <a:pt x="4475" y="5707"/>
                  <a:pt x="4436" y="6152"/>
                </a:cubicBezTo>
                <a:cubicBezTo>
                  <a:pt x="4383" y="6597"/>
                  <a:pt x="4266" y="7029"/>
                  <a:pt x="4279" y="7474"/>
                </a:cubicBezTo>
                <a:cubicBezTo>
                  <a:pt x="4305" y="7919"/>
                  <a:pt x="4501" y="8403"/>
                  <a:pt x="4894" y="8599"/>
                </a:cubicBezTo>
                <a:cubicBezTo>
                  <a:pt x="5062" y="8683"/>
                  <a:pt x="5240" y="8708"/>
                  <a:pt x="5426" y="8708"/>
                </a:cubicBezTo>
                <a:cubicBezTo>
                  <a:pt x="5530" y="8708"/>
                  <a:pt x="5636" y="8700"/>
                  <a:pt x="5744" y="8691"/>
                </a:cubicBezTo>
                <a:cubicBezTo>
                  <a:pt x="6634" y="8586"/>
                  <a:pt x="7524" y="8233"/>
                  <a:pt x="8243" y="7683"/>
                </a:cubicBezTo>
                <a:cubicBezTo>
                  <a:pt x="8374" y="7094"/>
                  <a:pt x="8492" y="6506"/>
                  <a:pt x="8453" y="5917"/>
                </a:cubicBezTo>
                <a:cubicBezTo>
                  <a:pt x="8426" y="5328"/>
                  <a:pt x="8204" y="4713"/>
                  <a:pt x="7772" y="4320"/>
                </a:cubicBezTo>
                <a:cubicBezTo>
                  <a:pt x="7329" y="3932"/>
                  <a:pt x="6752" y="3815"/>
                  <a:pt x="6150" y="3815"/>
                </a:cubicBezTo>
                <a:cubicBezTo>
                  <a:pt x="5740" y="3815"/>
                  <a:pt x="5318" y="3870"/>
                  <a:pt x="4920" y="3928"/>
                </a:cubicBezTo>
                <a:cubicBezTo>
                  <a:pt x="5324" y="3723"/>
                  <a:pt x="5776" y="3622"/>
                  <a:pt x="6227" y="3622"/>
                </a:cubicBezTo>
                <a:cubicBezTo>
                  <a:pt x="6812" y="3622"/>
                  <a:pt x="7397" y="3792"/>
                  <a:pt x="7877" y="4124"/>
                </a:cubicBezTo>
                <a:cubicBezTo>
                  <a:pt x="7929" y="3496"/>
                  <a:pt x="7668" y="2868"/>
                  <a:pt x="7210" y="2449"/>
                </a:cubicBezTo>
                <a:cubicBezTo>
                  <a:pt x="6840" y="2131"/>
                  <a:pt x="6357" y="1950"/>
                  <a:pt x="5863" y="1950"/>
                </a:cubicBezTo>
                <a:cubicBezTo>
                  <a:pt x="5728" y="1950"/>
                  <a:pt x="5591" y="1963"/>
                  <a:pt x="5456" y="1991"/>
                </a:cubicBezTo>
                <a:cubicBezTo>
                  <a:pt x="5064" y="2083"/>
                  <a:pt x="4724" y="2279"/>
                  <a:pt x="4331" y="2345"/>
                </a:cubicBezTo>
                <a:cubicBezTo>
                  <a:pt x="4263" y="2356"/>
                  <a:pt x="4193" y="2362"/>
                  <a:pt x="4122" y="2362"/>
                </a:cubicBezTo>
                <a:cubicBezTo>
                  <a:pt x="3785" y="2362"/>
                  <a:pt x="3442" y="2229"/>
                  <a:pt x="3323" y="1926"/>
                </a:cubicBezTo>
                <a:lnTo>
                  <a:pt x="3323" y="1926"/>
                </a:lnTo>
                <a:cubicBezTo>
                  <a:pt x="3500" y="2050"/>
                  <a:pt x="3706" y="2099"/>
                  <a:pt x="3920" y="2099"/>
                </a:cubicBezTo>
                <a:cubicBezTo>
                  <a:pt x="4135" y="2099"/>
                  <a:pt x="4357" y="2050"/>
                  <a:pt x="4567" y="1978"/>
                </a:cubicBezTo>
                <a:cubicBezTo>
                  <a:pt x="4972" y="1834"/>
                  <a:pt x="5352" y="1586"/>
                  <a:pt x="5757" y="1468"/>
                </a:cubicBezTo>
                <a:cubicBezTo>
                  <a:pt x="5876" y="1438"/>
                  <a:pt x="6002" y="1422"/>
                  <a:pt x="6127" y="1422"/>
                </a:cubicBezTo>
                <a:cubicBezTo>
                  <a:pt x="6445" y="1422"/>
                  <a:pt x="6760" y="1525"/>
                  <a:pt x="6948" y="1769"/>
                </a:cubicBezTo>
                <a:cubicBezTo>
                  <a:pt x="6673" y="1076"/>
                  <a:pt x="6307" y="343"/>
                  <a:pt x="5613" y="81"/>
                </a:cubicBezTo>
                <a:cubicBezTo>
                  <a:pt x="5441" y="25"/>
                  <a:pt x="5264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1199905" y="12535"/>
            <a:ext cx="2050582" cy="1376460"/>
          </a:xfrm>
          <a:custGeom>
            <a:rect b="b" l="l" r="r" t="t"/>
            <a:pathLst>
              <a:path extrusionOk="0" h="9513" w="14172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4000437" y="-597486"/>
            <a:ext cx="4390115" cy="1214259"/>
          </a:xfrm>
          <a:custGeom>
            <a:rect b="b" l="l" r="r" t="t"/>
            <a:pathLst>
              <a:path extrusionOk="0" h="8392" w="30341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227290" y="-23783"/>
            <a:ext cx="2192236" cy="1350560"/>
          </a:xfrm>
          <a:custGeom>
            <a:rect b="b" l="l" r="r" t="t"/>
            <a:pathLst>
              <a:path extrusionOk="0" h="9334" w="15151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7956897" y="4142584"/>
            <a:ext cx="433643" cy="414833"/>
            <a:chOff x="2412932" y="3938622"/>
            <a:chExt cx="433643" cy="414833"/>
          </a:xfrm>
        </p:grpSpPr>
        <p:sp>
          <p:nvSpPr>
            <p:cNvPr id="203" name="Google Shape;203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 flipH="1">
            <a:off x="4192885" y="4210156"/>
            <a:ext cx="292406" cy="279681"/>
            <a:chOff x="2412932" y="3938622"/>
            <a:chExt cx="433643" cy="414833"/>
          </a:xfrm>
        </p:grpSpPr>
        <p:sp>
          <p:nvSpPr>
            <p:cNvPr id="206" name="Google Shape;206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1"/>
          <p:cNvGrpSpPr/>
          <p:nvPr/>
        </p:nvGrpSpPr>
        <p:grpSpPr>
          <a:xfrm flipH="1">
            <a:off x="2063382" y="3750560"/>
            <a:ext cx="480520" cy="459594"/>
            <a:chOff x="2412932" y="3938622"/>
            <a:chExt cx="433643" cy="414833"/>
          </a:xfrm>
        </p:grpSpPr>
        <p:sp>
          <p:nvSpPr>
            <p:cNvPr id="209" name="Google Shape;209;p11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/>
          <p:nvPr/>
        </p:nvSpPr>
        <p:spPr>
          <a:xfrm flipH="1">
            <a:off x="8473216" y="-61575"/>
            <a:ext cx="641355" cy="4482206"/>
          </a:xfrm>
          <a:custGeom>
            <a:rect b="b" l="l" r="r" t="t"/>
            <a:pathLst>
              <a:path extrusionOk="0" h="32909" w="4973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 flipH="1">
            <a:off x="784821" y="59063"/>
            <a:ext cx="631284" cy="4244109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/>
          <p:nvPr/>
        </p:nvSpPr>
        <p:spPr>
          <a:xfrm flipH="1">
            <a:off x="1468065" y="-848"/>
            <a:ext cx="825247" cy="4244109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 flipH="1">
            <a:off x="-5" y="299837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/>
          <p:nvPr/>
        </p:nvSpPr>
        <p:spPr>
          <a:xfrm flipH="1">
            <a:off x="3325" y="-850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234914" y="29395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 flipH="1">
            <a:off x="869294" y="29378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 flipH="1">
            <a:off x="-1" y="3543825"/>
            <a:ext cx="3490876" cy="1022694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 flipH="1">
            <a:off x="39151" y="434250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 flipH="1">
            <a:off x="1807402" y="47595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 flipH="1">
            <a:off x="928353" y="47822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/>
          <p:nvPr/>
        </p:nvSpPr>
        <p:spPr>
          <a:xfrm flipH="1">
            <a:off x="12" y="413030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"/>
          <p:cNvSpPr/>
          <p:nvPr/>
        </p:nvSpPr>
        <p:spPr>
          <a:xfrm flipH="1">
            <a:off x="1296289" y="1997923"/>
            <a:ext cx="108073" cy="104849"/>
          </a:xfrm>
          <a:custGeom>
            <a:rect b="b" l="l" r="r" t="t"/>
            <a:pathLst>
              <a:path extrusionOk="0" h="813" w="838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"/>
          <p:cNvSpPr txBox="1"/>
          <p:nvPr>
            <p:ph type="title"/>
          </p:nvPr>
        </p:nvSpPr>
        <p:spPr>
          <a:xfrm>
            <a:off x="3261800" y="445025"/>
            <a:ext cx="51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idx="1" type="subTitle"/>
          </p:nvPr>
        </p:nvSpPr>
        <p:spPr>
          <a:xfrm>
            <a:off x="3261800" y="198809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2" type="subTitle"/>
          </p:nvPr>
        </p:nvSpPr>
        <p:spPr>
          <a:xfrm>
            <a:off x="5961071" y="198809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3"/>
          <p:cNvSpPr txBox="1"/>
          <p:nvPr>
            <p:ph idx="3" type="subTitle"/>
          </p:nvPr>
        </p:nvSpPr>
        <p:spPr>
          <a:xfrm>
            <a:off x="5961075" y="353175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idx="4" type="subTitle"/>
          </p:nvPr>
        </p:nvSpPr>
        <p:spPr>
          <a:xfrm>
            <a:off x="3261799" y="353116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3"/>
          <p:cNvSpPr txBox="1"/>
          <p:nvPr>
            <p:ph hasCustomPrompt="1" idx="5" type="title"/>
          </p:nvPr>
        </p:nvSpPr>
        <p:spPr>
          <a:xfrm>
            <a:off x="3261800" y="1181145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/>
          <p:nvPr>
            <p:ph hasCustomPrompt="1" idx="6" type="title"/>
          </p:nvPr>
        </p:nvSpPr>
        <p:spPr>
          <a:xfrm>
            <a:off x="5961075" y="27074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/>
          <p:nvPr>
            <p:ph hasCustomPrompt="1" idx="7" type="title"/>
          </p:nvPr>
        </p:nvSpPr>
        <p:spPr>
          <a:xfrm>
            <a:off x="5961071" y="1181145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/>
          <p:nvPr>
            <p:ph hasCustomPrompt="1" idx="8" type="title"/>
          </p:nvPr>
        </p:nvSpPr>
        <p:spPr>
          <a:xfrm>
            <a:off x="3261799" y="2707495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idx="9" type="subTitle"/>
          </p:nvPr>
        </p:nvSpPr>
        <p:spPr>
          <a:xfrm>
            <a:off x="3261800" y="162876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13"/>
          <p:cNvSpPr txBox="1"/>
          <p:nvPr>
            <p:ph idx="13" type="subTitle"/>
          </p:nvPr>
        </p:nvSpPr>
        <p:spPr>
          <a:xfrm>
            <a:off x="5961071" y="162876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13"/>
          <p:cNvSpPr txBox="1"/>
          <p:nvPr>
            <p:ph idx="14" type="subTitle"/>
          </p:nvPr>
        </p:nvSpPr>
        <p:spPr>
          <a:xfrm>
            <a:off x="3261799" y="31765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13"/>
          <p:cNvSpPr txBox="1"/>
          <p:nvPr>
            <p:ph idx="15" type="subTitle"/>
          </p:nvPr>
        </p:nvSpPr>
        <p:spPr>
          <a:xfrm>
            <a:off x="5961075" y="31766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13"/>
          <p:cNvSpPr/>
          <p:nvPr/>
        </p:nvSpPr>
        <p:spPr>
          <a:xfrm flipH="1">
            <a:off x="8364601" y="4797237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 flipH="1">
            <a:off x="7040565" y="47494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 flipH="1">
            <a:off x="5218447" y="4707799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 flipH="1">
            <a:off x="3207515" y="4862390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 flipH="1">
            <a:off x="4173578" y="464122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246" name="Google Shape;246;p14"/>
          <p:cNvSpPr/>
          <p:nvPr/>
        </p:nvSpPr>
        <p:spPr>
          <a:xfrm>
            <a:off x="-377926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8195043" y="-66563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-269875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6018568" y="3804607"/>
            <a:ext cx="6412786" cy="1376227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-3526950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 flipH="1">
            <a:off x="7760047" y="4471434"/>
            <a:ext cx="433643" cy="414833"/>
            <a:chOff x="2412932" y="3938622"/>
            <a:chExt cx="433643" cy="414833"/>
          </a:xfrm>
        </p:grpSpPr>
        <p:sp>
          <p:nvSpPr>
            <p:cNvPr id="252" name="Google Shape;252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14"/>
          <p:cNvGrpSpPr/>
          <p:nvPr/>
        </p:nvGrpSpPr>
        <p:grpSpPr>
          <a:xfrm flipH="1">
            <a:off x="1514960" y="4757893"/>
            <a:ext cx="292406" cy="279681"/>
            <a:chOff x="2412932" y="3938622"/>
            <a:chExt cx="433643" cy="414833"/>
          </a:xfrm>
        </p:grpSpPr>
        <p:sp>
          <p:nvSpPr>
            <p:cNvPr id="255" name="Google Shape;255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14"/>
          <p:cNvGrpSpPr/>
          <p:nvPr/>
        </p:nvGrpSpPr>
        <p:grpSpPr>
          <a:xfrm flipH="1">
            <a:off x="86457" y="4238460"/>
            <a:ext cx="480520" cy="459594"/>
            <a:chOff x="2412932" y="3938622"/>
            <a:chExt cx="433643" cy="414833"/>
          </a:xfrm>
        </p:grpSpPr>
        <p:sp>
          <p:nvSpPr>
            <p:cNvPr id="258" name="Google Shape;258;p14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4"/>
          <p:cNvSpPr/>
          <p:nvPr/>
        </p:nvSpPr>
        <p:spPr>
          <a:xfrm flipH="1">
            <a:off x="6008680" y="4676187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 flipH="1">
            <a:off x="4009301" y="494111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 flipH="1">
            <a:off x="2673481" y="4698061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 flipH="1">
            <a:off x="-116851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"/>
          <p:cNvSpPr/>
          <p:nvPr/>
        </p:nvSpPr>
        <p:spPr>
          <a:xfrm rot="10800000">
            <a:off x="-23" y="-2024623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"/>
          <p:cNvSpPr txBox="1"/>
          <p:nvPr>
            <p:ph type="title"/>
          </p:nvPr>
        </p:nvSpPr>
        <p:spPr>
          <a:xfrm>
            <a:off x="1682699" y="2877325"/>
            <a:ext cx="5778600" cy="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9" name="Google Shape;269;p15"/>
          <p:cNvSpPr txBox="1"/>
          <p:nvPr>
            <p:ph idx="1" type="subTitle"/>
          </p:nvPr>
        </p:nvSpPr>
        <p:spPr>
          <a:xfrm>
            <a:off x="1682700" y="1175975"/>
            <a:ext cx="57786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0" name="Google Shape;270;p15"/>
          <p:cNvSpPr/>
          <p:nvPr/>
        </p:nvSpPr>
        <p:spPr>
          <a:xfrm flipH="1" rot="-757873">
            <a:off x="279832" y="3555200"/>
            <a:ext cx="1234674" cy="1377712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"/>
          <p:cNvSpPr/>
          <p:nvPr/>
        </p:nvSpPr>
        <p:spPr>
          <a:xfrm flipH="1">
            <a:off x="-1843995" y="2901475"/>
            <a:ext cx="11201380" cy="4502252"/>
          </a:xfrm>
          <a:custGeom>
            <a:rect b="b" l="l" r="r" t="t"/>
            <a:pathLst>
              <a:path extrusionOk="0" h="31116" w="57547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2412932" y="4340847"/>
            <a:ext cx="433643" cy="414833"/>
            <a:chOff x="2412932" y="3938622"/>
            <a:chExt cx="433643" cy="414833"/>
          </a:xfrm>
        </p:grpSpPr>
        <p:sp>
          <p:nvSpPr>
            <p:cNvPr id="273" name="Google Shape;273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5"/>
          <p:cNvSpPr/>
          <p:nvPr/>
        </p:nvSpPr>
        <p:spPr>
          <a:xfrm flipH="1">
            <a:off x="154159" y="4817050"/>
            <a:ext cx="9203226" cy="1784038"/>
          </a:xfrm>
          <a:custGeom>
            <a:rect b="b" l="l" r="r" t="t"/>
            <a:pathLst>
              <a:path extrusionOk="0" h="19251" w="5841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 flipH="1">
            <a:off x="15223" y="4329227"/>
            <a:ext cx="1804315" cy="1473114"/>
          </a:xfrm>
          <a:custGeom>
            <a:rect b="b" l="l" r="r" t="t"/>
            <a:pathLst>
              <a:path extrusionOk="0" h="10181" w="1247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6318182" y="4408418"/>
            <a:ext cx="292406" cy="279681"/>
            <a:chOff x="2412932" y="3938622"/>
            <a:chExt cx="433643" cy="414833"/>
          </a:xfrm>
        </p:grpSpPr>
        <p:sp>
          <p:nvSpPr>
            <p:cNvPr id="278" name="Google Shape;278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8259571" y="3948822"/>
            <a:ext cx="480520" cy="459594"/>
            <a:chOff x="2412932" y="3938622"/>
            <a:chExt cx="433643" cy="414833"/>
          </a:xfrm>
        </p:grpSpPr>
        <p:sp>
          <p:nvSpPr>
            <p:cNvPr id="281" name="Google Shape;281;p1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15"/>
          <p:cNvSpPr/>
          <p:nvPr/>
        </p:nvSpPr>
        <p:spPr>
          <a:xfrm>
            <a:off x="-24" y="-145025"/>
            <a:ext cx="2738705" cy="1369080"/>
          </a:xfrm>
          <a:custGeom>
            <a:rect b="b" l="l" r="r" t="t"/>
            <a:pathLst>
              <a:path extrusionOk="0" h="9462" w="22742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6555649" y="-145025"/>
            <a:ext cx="2588372" cy="1512181"/>
          </a:xfrm>
          <a:custGeom>
            <a:rect b="b" l="l" r="r" t="t"/>
            <a:pathLst>
              <a:path extrusionOk="0" h="10451" w="22415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type="title"/>
          </p:nvPr>
        </p:nvSpPr>
        <p:spPr>
          <a:xfrm>
            <a:off x="720000" y="612525"/>
            <a:ext cx="3519600" cy="22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7" name="Google Shape;287;p16"/>
          <p:cNvSpPr txBox="1"/>
          <p:nvPr>
            <p:ph idx="1" type="subTitle"/>
          </p:nvPr>
        </p:nvSpPr>
        <p:spPr>
          <a:xfrm>
            <a:off x="720000" y="2908575"/>
            <a:ext cx="35196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6"/>
          <p:cNvSpPr/>
          <p:nvPr>
            <p:ph idx="2" type="pic"/>
          </p:nvPr>
        </p:nvSpPr>
        <p:spPr>
          <a:xfrm>
            <a:off x="4239600" y="863300"/>
            <a:ext cx="3116700" cy="3127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/>
          <p:nvPr/>
        </p:nvSpPr>
        <p:spPr>
          <a:xfrm>
            <a:off x="-12" y="3223571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type="title"/>
          </p:nvPr>
        </p:nvSpPr>
        <p:spPr>
          <a:xfrm>
            <a:off x="720000" y="1845113"/>
            <a:ext cx="3597900" cy="64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2" name="Google Shape;292;p17"/>
          <p:cNvSpPr txBox="1"/>
          <p:nvPr>
            <p:ph idx="1" type="subTitle"/>
          </p:nvPr>
        </p:nvSpPr>
        <p:spPr>
          <a:xfrm>
            <a:off x="720000" y="2493188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7"/>
          <p:cNvSpPr/>
          <p:nvPr/>
        </p:nvSpPr>
        <p:spPr>
          <a:xfrm>
            <a:off x="8086168" y="950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 flipH="1">
            <a:off x="-860453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"/>
          <p:cNvSpPr/>
          <p:nvPr/>
        </p:nvSpPr>
        <p:spPr>
          <a:xfrm flipH="1">
            <a:off x="6012464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17"/>
          <p:cNvGrpSpPr/>
          <p:nvPr/>
        </p:nvGrpSpPr>
        <p:grpSpPr>
          <a:xfrm>
            <a:off x="7793757" y="4603993"/>
            <a:ext cx="292406" cy="279681"/>
            <a:chOff x="2412932" y="3938622"/>
            <a:chExt cx="433643" cy="414833"/>
          </a:xfrm>
        </p:grpSpPr>
        <p:sp>
          <p:nvSpPr>
            <p:cNvPr id="297" name="Google Shape;297;p17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7"/>
          <p:cNvGrpSpPr/>
          <p:nvPr/>
        </p:nvGrpSpPr>
        <p:grpSpPr>
          <a:xfrm>
            <a:off x="8430771" y="3991622"/>
            <a:ext cx="480520" cy="459594"/>
            <a:chOff x="2412932" y="3938622"/>
            <a:chExt cx="433643" cy="414833"/>
          </a:xfrm>
        </p:grpSpPr>
        <p:sp>
          <p:nvSpPr>
            <p:cNvPr id="300" name="Google Shape;300;p17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17"/>
          <p:cNvSpPr/>
          <p:nvPr/>
        </p:nvSpPr>
        <p:spPr>
          <a:xfrm flipH="1">
            <a:off x="1650955" y="473398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 flipH="1">
            <a:off x="771906" y="47567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 flipH="1">
            <a:off x="5062001" y="468226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/>
          <p:nvPr/>
        </p:nvSpPr>
        <p:spPr>
          <a:xfrm flipH="1">
            <a:off x="3051068" y="48368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/>
          <p:nvPr/>
        </p:nvSpPr>
        <p:spPr>
          <a:xfrm>
            <a:off x="-25" y="3189321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 txBox="1"/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9" name="Google Shape;309;p18"/>
          <p:cNvSpPr txBox="1"/>
          <p:nvPr>
            <p:ph idx="1" type="subTitle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8"/>
          <p:cNvSpPr/>
          <p:nvPr/>
        </p:nvSpPr>
        <p:spPr>
          <a:xfrm flipH="1">
            <a:off x="-245226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 flipH="1">
            <a:off x="-10024" y="30584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 flipH="1">
            <a:off x="624356" y="30567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/>
          <p:nvPr/>
        </p:nvSpPr>
        <p:spPr>
          <a:xfrm flipH="1">
            <a:off x="39" y="433395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 flipH="1">
            <a:off x="-19568" y="369432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 flipH="1">
            <a:off x="1650955" y="473398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"/>
          <p:cNvSpPr/>
          <p:nvPr/>
        </p:nvSpPr>
        <p:spPr>
          <a:xfrm flipH="1">
            <a:off x="771906" y="47567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8"/>
          <p:cNvSpPr/>
          <p:nvPr/>
        </p:nvSpPr>
        <p:spPr>
          <a:xfrm flipH="1">
            <a:off x="8208155" y="4771699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"/>
          <p:cNvSpPr/>
          <p:nvPr/>
        </p:nvSpPr>
        <p:spPr>
          <a:xfrm flipH="1">
            <a:off x="6884118" y="472391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8"/>
          <p:cNvSpPr/>
          <p:nvPr/>
        </p:nvSpPr>
        <p:spPr>
          <a:xfrm flipH="1">
            <a:off x="5062001" y="468226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"/>
          <p:cNvSpPr/>
          <p:nvPr/>
        </p:nvSpPr>
        <p:spPr>
          <a:xfrm flipH="1">
            <a:off x="3051068" y="48368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"/>
          <p:cNvSpPr/>
          <p:nvPr/>
        </p:nvSpPr>
        <p:spPr>
          <a:xfrm flipH="1">
            <a:off x="4017131" y="46156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1" type="subTitle"/>
          </p:nvPr>
        </p:nvSpPr>
        <p:spPr>
          <a:xfrm>
            <a:off x="4972555" y="2345849"/>
            <a:ext cx="2806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9"/>
          <p:cNvSpPr txBox="1"/>
          <p:nvPr>
            <p:ph idx="2" type="subTitle"/>
          </p:nvPr>
        </p:nvSpPr>
        <p:spPr>
          <a:xfrm>
            <a:off x="1420025" y="2345849"/>
            <a:ext cx="2806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9"/>
          <p:cNvSpPr txBox="1"/>
          <p:nvPr>
            <p:ph idx="3" type="subTitle"/>
          </p:nvPr>
        </p:nvSpPr>
        <p:spPr>
          <a:xfrm>
            <a:off x="1420025" y="1786950"/>
            <a:ext cx="2806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8" name="Google Shape;328;p19"/>
          <p:cNvSpPr txBox="1"/>
          <p:nvPr>
            <p:ph idx="4" type="subTitle"/>
          </p:nvPr>
        </p:nvSpPr>
        <p:spPr>
          <a:xfrm>
            <a:off x="4972558" y="1786950"/>
            <a:ext cx="2806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9" name="Google Shape;329;p19"/>
          <p:cNvSpPr/>
          <p:nvPr/>
        </p:nvSpPr>
        <p:spPr>
          <a:xfrm>
            <a:off x="8647975" y="2"/>
            <a:ext cx="631284" cy="4418856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-105250" y="0"/>
            <a:ext cx="825247" cy="4482206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7886833" y="3228114"/>
            <a:ext cx="1407395" cy="1190735"/>
            <a:chOff x="7886833" y="3042264"/>
            <a:chExt cx="1407395" cy="1190735"/>
          </a:xfrm>
        </p:grpSpPr>
        <p:sp>
          <p:nvSpPr>
            <p:cNvPr id="332" name="Google Shape;332;p19"/>
            <p:cNvSpPr/>
            <p:nvPr/>
          </p:nvSpPr>
          <p:spPr>
            <a:xfrm>
              <a:off x="7886833" y="3042266"/>
              <a:ext cx="1407395" cy="1190734"/>
            </a:xfrm>
            <a:custGeom>
              <a:rect b="b" l="l" r="r" t="t"/>
              <a:pathLst>
                <a:path extrusionOk="0" h="9233" w="10913">
                  <a:moveTo>
                    <a:pt x="4649" y="1"/>
                  </a:moveTo>
                  <a:cubicBezTo>
                    <a:pt x="4499" y="1"/>
                    <a:pt x="4328" y="47"/>
                    <a:pt x="4135" y="152"/>
                  </a:cubicBezTo>
                  <a:cubicBezTo>
                    <a:pt x="3232" y="623"/>
                    <a:pt x="3272" y="2350"/>
                    <a:pt x="3363" y="3201"/>
                  </a:cubicBezTo>
                  <a:cubicBezTo>
                    <a:pt x="3507" y="4535"/>
                    <a:pt x="4135" y="5791"/>
                    <a:pt x="4083" y="7139"/>
                  </a:cubicBezTo>
                  <a:cubicBezTo>
                    <a:pt x="3559" y="5595"/>
                    <a:pt x="2905" y="4012"/>
                    <a:pt x="1623" y="3031"/>
                  </a:cubicBezTo>
                  <a:cubicBezTo>
                    <a:pt x="1427" y="2887"/>
                    <a:pt x="1217" y="2743"/>
                    <a:pt x="969" y="2690"/>
                  </a:cubicBezTo>
                  <a:cubicBezTo>
                    <a:pt x="900" y="2676"/>
                    <a:pt x="830" y="2669"/>
                    <a:pt x="760" y="2669"/>
                  </a:cubicBezTo>
                  <a:cubicBezTo>
                    <a:pt x="576" y="2669"/>
                    <a:pt x="395" y="2721"/>
                    <a:pt x="262" y="2834"/>
                  </a:cubicBezTo>
                  <a:cubicBezTo>
                    <a:pt x="53" y="3031"/>
                    <a:pt x="0" y="3345"/>
                    <a:pt x="0" y="3633"/>
                  </a:cubicBezTo>
                  <a:cubicBezTo>
                    <a:pt x="27" y="4784"/>
                    <a:pt x="707" y="5818"/>
                    <a:pt x="1400" y="6747"/>
                  </a:cubicBezTo>
                  <a:cubicBezTo>
                    <a:pt x="1989" y="7532"/>
                    <a:pt x="2604" y="8317"/>
                    <a:pt x="2905" y="9233"/>
                  </a:cubicBezTo>
                  <a:lnTo>
                    <a:pt x="7315" y="9233"/>
                  </a:lnTo>
                  <a:cubicBezTo>
                    <a:pt x="7485" y="8395"/>
                    <a:pt x="7838" y="7610"/>
                    <a:pt x="8283" y="6891"/>
                  </a:cubicBezTo>
                  <a:cubicBezTo>
                    <a:pt x="8898" y="5844"/>
                    <a:pt x="9696" y="4876"/>
                    <a:pt x="10324" y="3855"/>
                  </a:cubicBezTo>
                  <a:cubicBezTo>
                    <a:pt x="10638" y="3345"/>
                    <a:pt x="10913" y="2677"/>
                    <a:pt x="10586" y="2167"/>
                  </a:cubicBezTo>
                  <a:cubicBezTo>
                    <a:pt x="10416" y="1892"/>
                    <a:pt x="10062" y="1735"/>
                    <a:pt x="9735" y="1722"/>
                  </a:cubicBezTo>
                  <a:cubicBezTo>
                    <a:pt x="9719" y="1722"/>
                    <a:pt x="9702" y="1721"/>
                    <a:pt x="9685" y="1721"/>
                  </a:cubicBezTo>
                  <a:cubicBezTo>
                    <a:pt x="9375" y="1721"/>
                    <a:pt x="9065" y="1835"/>
                    <a:pt x="8767" y="1984"/>
                  </a:cubicBezTo>
                  <a:cubicBezTo>
                    <a:pt x="7877" y="2442"/>
                    <a:pt x="7197" y="3266"/>
                    <a:pt x="6752" y="4143"/>
                  </a:cubicBezTo>
                  <a:cubicBezTo>
                    <a:pt x="6294" y="5046"/>
                    <a:pt x="6006" y="6014"/>
                    <a:pt x="5744" y="6995"/>
                  </a:cubicBezTo>
                  <a:cubicBezTo>
                    <a:pt x="5941" y="5543"/>
                    <a:pt x="5993" y="4090"/>
                    <a:pt x="5823" y="2638"/>
                  </a:cubicBezTo>
                  <a:cubicBezTo>
                    <a:pt x="5744" y="1892"/>
                    <a:pt x="5606" y="1"/>
                    <a:pt x="4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305334" y="3042264"/>
              <a:ext cx="356201" cy="1190734"/>
            </a:xfrm>
            <a:custGeom>
              <a:rect b="b" l="l" r="r" t="t"/>
              <a:pathLst>
                <a:path extrusionOk="0" h="9233" w="2762">
                  <a:moveTo>
                    <a:pt x="1417" y="1"/>
                  </a:moveTo>
                  <a:cubicBezTo>
                    <a:pt x="1267" y="1"/>
                    <a:pt x="1096" y="47"/>
                    <a:pt x="903" y="152"/>
                  </a:cubicBezTo>
                  <a:cubicBezTo>
                    <a:pt x="0" y="623"/>
                    <a:pt x="40" y="2337"/>
                    <a:pt x="131" y="3188"/>
                  </a:cubicBezTo>
                  <a:cubicBezTo>
                    <a:pt x="262" y="4326"/>
                    <a:pt x="720" y="5399"/>
                    <a:pt x="825" y="6511"/>
                  </a:cubicBezTo>
                  <a:cubicBezTo>
                    <a:pt x="877" y="6747"/>
                    <a:pt x="929" y="6982"/>
                    <a:pt x="982" y="7218"/>
                  </a:cubicBezTo>
                  <a:cubicBezTo>
                    <a:pt x="1112" y="7885"/>
                    <a:pt x="1256" y="8552"/>
                    <a:pt x="1335" y="9233"/>
                  </a:cubicBezTo>
                  <a:lnTo>
                    <a:pt x="2395" y="9233"/>
                  </a:lnTo>
                  <a:cubicBezTo>
                    <a:pt x="2408" y="8461"/>
                    <a:pt x="2434" y="7676"/>
                    <a:pt x="2552" y="6891"/>
                  </a:cubicBezTo>
                  <a:lnTo>
                    <a:pt x="2552" y="6891"/>
                  </a:lnTo>
                  <a:cubicBezTo>
                    <a:pt x="2539" y="6917"/>
                    <a:pt x="2539" y="6956"/>
                    <a:pt x="2512" y="6982"/>
                  </a:cubicBezTo>
                  <a:cubicBezTo>
                    <a:pt x="2709" y="5543"/>
                    <a:pt x="2761" y="4090"/>
                    <a:pt x="2591" y="2638"/>
                  </a:cubicBezTo>
                  <a:cubicBezTo>
                    <a:pt x="2512" y="1891"/>
                    <a:pt x="2374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5692220" y="382117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-5" y="434250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6220060" y="44298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8020048" y="47822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8556980" y="413030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900302" y="467096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2260735" y="460399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7488922" y="-436123"/>
            <a:ext cx="2035322" cy="1183007"/>
          </a:xfrm>
          <a:custGeom>
            <a:rect b="b" l="l" r="r" t="t"/>
            <a:pathLst>
              <a:path extrusionOk="0" h="12739" w="21917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-709250" y="-679596"/>
            <a:ext cx="2347627" cy="1469496"/>
          </a:xfrm>
          <a:custGeom>
            <a:rect b="b" l="l" r="r" t="t"/>
            <a:pathLst>
              <a:path extrusionOk="0" h="15824" w="2528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5" name="Google Shape;345;p20"/>
          <p:cNvSpPr txBox="1"/>
          <p:nvPr>
            <p:ph idx="1" type="subTitle"/>
          </p:nvPr>
        </p:nvSpPr>
        <p:spPr>
          <a:xfrm>
            <a:off x="4832587" y="1453675"/>
            <a:ext cx="3015300" cy="24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20"/>
          <p:cNvSpPr txBox="1"/>
          <p:nvPr>
            <p:ph idx="2" type="subTitle"/>
          </p:nvPr>
        </p:nvSpPr>
        <p:spPr>
          <a:xfrm>
            <a:off x="1335225" y="1453675"/>
            <a:ext cx="3015300" cy="24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20"/>
          <p:cNvSpPr/>
          <p:nvPr/>
        </p:nvSpPr>
        <p:spPr>
          <a:xfrm>
            <a:off x="-45968" y="10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8086168" y="950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 flipH="1">
            <a:off x="-860453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0"/>
          <p:cNvSpPr/>
          <p:nvPr/>
        </p:nvSpPr>
        <p:spPr>
          <a:xfrm flipH="1">
            <a:off x="-3526950" y="3804607"/>
            <a:ext cx="6412786" cy="1376227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"/>
          <p:cNvSpPr/>
          <p:nvPr/>
        </p:nvSpPr>
        <p:spPr>
          <a:xfrm flipH="1">
            <a:off x="6012464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5885735" y="4604007"/>
            <a:ext cx="255492" cy="279951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5458330" y="4999579"/>
            <a:ext cx="370449" cy="431306"/>
          </a:xfrm>
          <a:custGeom>
            <a:rect b="b" l="l" r="r" t="t"/>
            <a:pathLst>
              <a:path extrusionOk="0" h="3468" w="3664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85935" y="4677357"/>
            <a:ext cx="255492" cy="279951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3339873" y="4883952"/>
            <a:ext cx="301822" cy="351404"/>
          </a:xfrm>
          <a:custGeom>
            <a:rect b="b" l="l" r="r" t="t"/>
            <a:pathLst>
              <a:path extrusionOk="0" h="3468" w="3664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274375" y="1908425"/>
            <a:ext cx="5067600" cy="15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1274375" y="84177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1274375" y="347642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>
            <a:off x="0" y="-61563"/>
            <a:ext cx="641355" cy="4482206"/>
          </a:xfrm>
          <a:custGeom>
            <a:rect b="b" l="l" r="r" t="t"/>
            <a:pathLst>
              <a:path extrusionOk="0" h="32909" w="4973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770342" y="59063"/>
            <a:ext cx="631284" cy="4244109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893134" y="-848"/>
            <a:ext cx="825247" cy="4244109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5978925" y="1"/>
            <a:ext cx="590246" cy="4482162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518868" y="293137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6975400" y="-850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44138" y="29395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960951" y="29378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637850" y="356887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325" y="434250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6908065" y="47595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023378" y="47822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02610" y="4103918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82085" y="1997923"/>
            <a:ext cx="108073" cy="104849"/>
          </a:xfrm>
          <a:custGeom>
            <a:rect b="b" l="l" r="r" t="t"/>
            <a:pathLst>
              <a:path extrusionOk="0" h="813" w="838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895350" y="-111612"/>
            <a:ext cx="3243575" cy="1685975"/>
          </a:xfrm>
          <a:custGeom>
            <a:rect b="b" l="l" r="r" t="t"/>
            <a:pathLst>
              <a:path extrusionOk="0" h="67439" w="129743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Google Shape;43;p3"/>
          <p:cNvSpPr/>
          <p:nvPr/>
        </p:nvSpPr>
        <p:spPr>
          <a:xfrm>
            <a:off x="6555675" y="-61575"/>
            <a:ext cx="3012500" cy="2250800"/>
          </a:xfrm>
          <a:custGeom>
            <a:rect b="b" l="l" r="r" t="t"/>
            <a:pathLst>
              <a:path extrusionOk="0" h="90032" w="12050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Google Shape;44;p3"/>
          <p:cNvSpPr/>
          <p:nvPr/>
        </p:nvSpPr>
        <p:spPr>
          <a:xfrm>
            <a:off x="3320675" y="-104375"/>
            <a:ext cx="5366000" cy="622500"/>
          </a:xfrm>
          <a:custGeom>
            <a:rect b="b" l="l" r="r" t="t"/>
            <a:pathLst>
              <a:path extrusionOk="0" h="24900" w="21464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Google Shape;45;p3"/>
          <p:cNvSpPr/>
          <p:nvPr/>
        </p:nvSpPr>
        <p:spPr>
          <a:xfrm>
            <a:off x="527348" y="4797237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674907" y="47494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497024" y="4707799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507957" y="4862390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4778153" y="464122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8" name="Google Shape;358;p21"/>
          <p:cNvSpPr txBox="1"/>
          <p:nvPr>
            <p:ph idx="1" type="subTitle"/>
          </p:nvPr>
        </p:nvSpPr>
        <p:spPr>
          <a:xfrm>
            <a:off x="828825" y="2287881"/>
            <a:ext cx="22404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1"/>
          <p:cNvSpPr txBox="1"/>
          <p:nvPr>
            <p:ph idx="2" type="subTitle"/>
          </p:nvPr>
        </p:nvSpPr>
        <p:spPr>
          <a:xfrm>
            <a:off x="3451795" y="2287881"/>
            <a:ext cx="22404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21"/>
          <p:cNvSpPr txBox="1"/>
          <p:nvPr>
            <p:ph idx="3" type="subTitle"/>
          </p:nvPr>
        </p:nvSpPr>
        <p:spPr>
          <a:xfrm>
            <a:off x="6074772" y="2287881"/>
            <a:ext cx="22404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21"/>
          <p:cNvSpPr txBox="1"/>
          <p:nvPr>
            <p:ph idx="4" type="subTitle"/>
          </p:nvPr>
        </p:nvSpPr>
        <p:spPr>
          <a:xfrm>
            <a:off x="828825" y="16783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2" name="Google Shape;362;p21"/>
          <p:cNvSpPr txBox="1"/>
          <p:nvPr>
            <p:ph idx="5" type="subTitle"/>
          </p:nvPr>
        </p:nvSpPr>
        <p:spPr>
          <a:xfrm>
            <a:off x="3451798" y="16783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3" name="Google Shape;363;p21"/>
          <p:cNvSpPr txBox="1"/>
          <p:nvPr>
            <p:ph idx="6" type="subTitle"/>
          </p:nvPr>
        </p:nvSpPr>
        <p:spPr>
          <a:xfrm>
            <a:off x="6074772" y="16783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4" name="Google Shape;364;p21"/>
          <p:cNvSpPr/>
          <p:nvPr/>
        </p:nvSpPr>
        <p:spPr>
          <a:xfrm>
            <a:off x="-23837" y="3215021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2966722" y="4375750"/>
            <a:ext cx="6201115" cy="1178304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-23812" y="4380349"/>
            <a:ext cx="6207018" cy="1176423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6872347" y="4575348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252985" y="4854311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69840" y="4565278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2209948" y="45652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3560498" y="478644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457473" y="474299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1"/>
          <p:cNvSpPr/>
          <p:nvPr/>
        </p:nvSpPr>
        <p:spPr>
          <a:xfrm flipH="1">
            <a:off x="7944876" y="4511512"/>
            <a:ext cx="1115290" cy="1095901"/>
          </a:xfrm>
          <a:custGeom>
            <a:rect b="b" l="l" r="r" t="t"/>
            <a:pathLst>
              <a:path extrusionOk="0" h="7574" w="7708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640832" y="4464047"/>
            <a:ext cx="1132364" cy="1190819"/>
          </a:xfrm>
          <a:custGeom>
            <a:rect b="b" l="l" r="r" t="t"/>
            <a:pathLst>
              <a:path extrusionOk="0" h="8230" w="7826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 txBox="1"/>
          <p:nvPr>
            <p:ph type="title"/>
          </p:nvPr>
        </p:nvSpPr>
        <p:spPr>
          <a:xfrm>
            <a:off x="3243700" y="445025"/>
            <a:ext cx="51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22"/>
          <p:cNvSpPr txBox="1"/>
          <p:nvPr>
            <p:ph idx="1" type="subTitle"/>
          </p:nvPr>
        </p:nvSpPr>
        <p:spPr>
          <a:xfrm>
            <a:off x="3243711" y="17642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2"/>
          <p:cNvSpPr txBox="1"/>
          <p:nvPr>
            <p:ph idx="2" type="subTitle"/>
          </p:nvPr>
        </p:nvSpPr>
        <p:spPr>
          <a:xfrm>
            <a:off x="6188889" y="17642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22"/>
          <p:cNvSpPr txBox="1"/>
          <p:nvPr>
            <p:ph idx="3" type="subTitle"/>
          </p:nvPr>
        </p:nvSpPr>
        <p:spPr>
          <a:xfrm>
            <a:off x="3243711" y="340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2"/>
          <p:cNvSpPr txBox="1"/>
          <p:nvPr>
            <p:ph idx="4" type="subTitle"/>
          </p:nvPr>
        </p:nvSpPr>
        <p:spPr>
          <a:xfrm>
            <a:off x="6188889" y="340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22"/>
          <p:cNvSpPr txBox="1"/>
          <p:nvPr>
            <p:ph idx="5" type="subTitle"/>
          </p:nvPr>
        </p:nvSpPr>
        <p:spPr>
          <a:xfrm>
            <a:off x="3243723" y="137840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2" name="Google Shape;382;p22"/>
          <p:cNvSpPr txBox="1"/>
          <p:nvPr>
            <p:ph idx="6" type="subTitle"/>
          </p:nvPr>
        </p:nvSpPr>
        <p:spPr>
          <a:xfrm>
            <a:off x="3243723" y="30213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22"/>
          <p:cNvSpPr txBox="1"/>
          <p:nvPr>
            <p:ph idx="7" type="subTitle"/>
          </p:nvPr>
        </p:nvSpPr>
        <p:spPr>
          <a:xfrm>
            <a:off x="6188898" y="137840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22"/>
          <p:cNvSpPr txBox="1"/>
          <p:nvPr>
            <p:ph idx="8" type="subTitle"/>
          </p:nvPr>
        </p:nvSpPr>
        <p:spPr>
          <a:xfrm>
            <a:off x="6188898" y="30213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22"/>
          <p:cNvSpPr/>
          <p:nvPr/>
        </p:nvSpPr>
        <p:spPr>
          <a:xfrm flipH="1">
            <a:off x="784821" y="59063"/>
            <a:ext cx="631284" cy="4244109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 flipH="1">
            <a:off x="1468065" y="-848"/>
            <a:ext cx="825247" cy="4244109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 flipH="1">
            <a:off x="-5" y="299837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 flipH="1">
            <a:off x="3325" y="-850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 flipH="1">
            <a:off x="234914" y="29395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2"/>
          <p:cNvSpPr/>
          <p:nvPr/>
        </p:nvSpPr>
        <p:spPr>
          <a:xfrm flipH="1">
            <a:off x="869294" y="29378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"/>
          <p:cNvSpPr/>
          <p:nvPr/>
        </p:nvSpPr>
        <p:spPr>
          <a:xfrm flipH="1">
            <a:off x="-5" y="3587107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2"/>
          <p:cNvSpPr/>
          <p:nvPr/>
        </p:nvSpPr>
        <p:spPr>
          <a:xfrm flipH="1">
            <a:off x="39151" y="434250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1807402" y="47595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"/>
          <p:cNvSpPr/>
          <p:nvPr/>
        </p:nvSpPr>
        <p:spPr>
          <a:xfrm flipH="1">
            <a:off x="928353" y="47822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2"/>
          <p:cNvSpPr/>
          <p:nvPr/>
        </p:nvSpPr>
        <p:spPr>
          <a:xfrm flipH="1">
            <a:off x="12" y="413030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 flipH="1">
            <a:off x="1296289" y="1997923"/>
            <a:ext cx="108073" cy="104849"/>
          </a:xfrm>
          <a:custGeom>
            <a:rect b="b" l="l" r="r" t="t"/>
            <a:pathLst>
              <a:path extrusionOk="0" h="813" w="838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"/>
          <p:cNvSpPr/>
          <p:nvPr/>
        </p:nvSpPr>
        <p:spPr>
          <a:xfrm flipH="1">
            <a:off x="1807402" y="47595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"/>
          <p:cNvSpPr/>
          <p:nvPr/>
        </p:nvSpPr>
        <p:spPr>
          <a:xfrm flipH="1">
            <a:off x="8364601" y="4797237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"/>
          <p:cNvSpPr/>
          <p:nvPr/>
        </p:nvSpPr>
        <p:spPr>
          <a:xfrm flipH="1">
            <a:off x="7040565" y="47494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2"/>
          <p:cNvSpPr/>
          <p:nvPr/>
        </p:nvSpPr>
        <p:spPr>
          <a:xfrm flipH="1">
            <a:off x="5218447" y="4707799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2"/>
          <p:cNvSpPr/>
          <p:nvPr/>
        </p:nvSpPr>
        <p:spPr>
          <a:xfrm flipH="1">
            <a:off x="3207515" y="4862390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2"/>
          <p:cNvSpPr/>
          <p:nvPr/>
        </p:nvSpPr>
        <p:spPr>
          <a:xfrm flipH="1">
            <a:off x="4173578" y="464122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5" name="Google Shape;405;p23"/>
          <p:cNvSpPr txBox="1"/>
          <p:nvPr>
            <p:ph idx="1" type="subTitle"/>
          </p:nvPr>
        </p:nvSpPr>
        <p:spPr>
          <a:xfrm>
            <a:off x="1109152" y="1895975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3"/>
          <p:cNvSpPr txBox="1"/>
          <p:nvPr>
            <p:ph idx="2" type="subTitle"/>
          </p:nvPr>
        </p:nvSpPr>
        <p:spPr>
          <a:xfrm>
            <a:off x="3579000" y="1895975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23"/>
          <p:cNvSpPr txBox="1"/>
          <p:nvPr>
            <p:ph idx="3" type="subTitle"/>
          </p:nvPr>
        </p:nvSpPr>
        <p:spPr>
          <a:xfrm>
            <a:off x="1109152" y="3326200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3"/>
          <p:cNvSpPr txBox="1"/>
          <p:nvPr>
            <p:ph idx="4" type="subTitle"/>
          </p:nvPr>
        </p:nvSpPr>
        <p:spPr>
          <a:xfrm>
            <a:off x="3579000" y="3326200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23"/>
          <p:cNvSpPr txBox="1"/>
          <p:nvPr>
            <p:ph idx="5" type="subTitle"/>
          </p:nvPr>
        </p:nvSpPr>
        <p:spPr>
          <a:xfrm>
            <a:off x="6048848" y="1895975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3"/>
          <p:cNvSpPr txBox="1"/>
          <p:nvPr>
            <p:ph idx="6" type="subTitle"/>
          </p:nvPr>
        </p:nvSpPr>
        <p:spPr>
          <a:xfrm>
            <a:off x="6048848" y="3326200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3"/>
          <p:cNvSpPr txBox="1"/>
          <p:nvPr>
            <p:ph idx="7" type="subTitle"/>
          </p:nvPr>
        </p:nvSpPr>
        <p:spPr>
          <a:xfrm>
            <a:off x="1113052" y="14682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2" name="Google Shape;412;p23"/>
          <p:cNvSpPr txBox="1"/>
          <p:nvPr>
            <p:ph idx="8" type="subTitle"/>
          </p:nvPr>
        </p:nvSpPr>
        <p:spPr>
          <a:xfrm>
            <a:off x="3582900" y="14682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3" name="Google Shape;413;p23"/>
          <p:cNvSpPr txBox="1"/>
          <p:nvPr>
            <p:ph idx="9" type="subTitle"/>
          </p:nvPr>
        </p:nvSpPr>
        <p:spPr>
          <a:xfrm>
            <a:off x="6052748" y="14682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4" name="Google Shape;414;p23"/>
          <p:cNvSpPr txBox="1"/>
          <p:nvPr>
            <p:ph idx="13" type="subTitle"/>
          </p:nvPr>
        </p:nvSpPr>
        <p:spPr>
          <a:xfrm>
            <a:off x="1113052" y="28985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5" name="Google Shape;415;p23"/>
          <p:cNvSpPr txBox="1"/>
          <p:nvPr>
            <p:ph idx="14" type="subTitle"/>
          </p:nvPr>
        </p:nvSpPr>
        <p:spPr>
          <a:xfrm>
            <a:off x="3582900" y="28985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6" name="Google Shape;416;p23"/>
          <p:cNvSpPr txBox="1"/>
          <p:nvPr>
            <p:ph idx="15" type="subTitle"/>
          </p:nvPr>
        </p:nvSpPr>
        <p:spPr>
          <a:xfrm>
            <a:off x="6052748" y="28985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7" name="Google Shape;417;p23"/>
          <p:cNvSpPr/>
          <p:nvPr/>
        </p:nvSpPr>
        <p:spPr>
          <a:xfrm>
            <a:off x="-45968" y="10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8086168" y="950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 flipH="1">
            <a:off x="-860453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 flipH="1">
            <a:off x="-3526950" y="3804607"/>
            <a:ext cx="6412786" cy="1376227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 flipH="1">
            <a:off x="6012464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4708560" y="4863557"/>
            <a:ext cx="255492" cy="279951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2385935" y="4677357"/>
            <a:ext cx="255492" cy="279951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3573962" y="4677347"/>
            <a:ext cx="336975" cy="369226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6305874" y="4727522"/>
            <a:ext cx="336975" cy="369226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/>
          <p:nvPr>
            <p:ph hasCustomPrompt="1" type="title"/>
          </p:nvPr>
        </p:nvSpPr>
        <p:spPr>
          <a:xfrm>
            <a:off x="3266000" y="575625"/>
            <a:ext cx="43527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24"/>
          <p:cNvSpPr txBox="1"/>
          <p:nvPr>
            <p:ph idx="1" type="subTitle"/>
          </p:nvPr>
        </p:nvSpPr>
        <p:spPr>
          <a:xfrm>
            <a:off x="3266000" y="1264549"/>
            <a:ext cx="43527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24"/>
          <p:cNvSpPr txBox="1"/>
          <p:nvPr>
            <p:ph hasCustomPrompt="1" idx="2" type="title"/>
          </p:nvPr>
        </p:nvSpPr>
        <p:spPr>
          <a:xfrm>
            <a:off x="3266000" y="1927887"/>
            <a:ext cx="43527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24"/>
          <p:cNvSpPr txBox="1"/>
          <p:nvPr>
            <p:ph idx="3" type="subTitle"/>
          </p:nvPr>
        </p:nvSpPr>
        <p:spPr>
          <a:xfrm>
            <a:off x="3266000" y="2616810"/>
            <a:ext cx="43527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1" name="Google Shape;431;p24"/>
          <p:cNvSpPr txBox="1"/>
          <p:nvPr>
            <p:ph hasCustomPrompt="1" idx="4" type="title"/>
          </p:nvPr>
        </p:nvSpPr>
        <p:spPr>
          <a:xfrm>
            <a:off x="3266000" y="3280149"/>
            <a:ext cx="43527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2" name="Google Shape;432;p24"/>
          <p:cNvSpPr txBox="1"/>
          <p:nvPr>
            <p:ph idx="5" type="subTitle"/>
          </p:nvPr>
        </p:nvSpPr>
        <p:spPr>
          <a:xfrm>
            <a:off x="3266000" y="3969072"/>
            <a:ext cx="43527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3" name="Google Shape;433;p24"/>
          <p:cNvSpPr/>
          <p:nvPr/>
        </p:nvSpPr>
        <p:spPr>
          <a:xfrm flipH="1">
            <a:off x="8553995" y="-25550"/>
            <a:ext cx="641355" cy="4482206"/>
          </a:xfrm>
          <a:custGeom>
            <a:rect b="b" l="l" r="r" t="t"/>
            <a:pathLst>
              <a:path extrusionOk="0" h="32909" w="4973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4"/>
          <p:cNvSpPr/>
          <p:nvPr/>
        </p:nvSpPr>
        <p:spPr>
          <a:xfrm flipH="1">
            <a:off x="628375" y="33526"/>
            <a:ext cx="631284" cy="4244109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 flipH="1">
            <a:off x="1311619" y="-26385"/>
            <a:ext cx="825247" cy="4244109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"/>
          <p:cNvSpPr/>
          <p:nvPr/>
        </p:nvSpPr>
        <p:spPr>
          <a:xfrm flipH="1">
            <a:off x="2460829" y="-25537"/>
            <a:ext cx="590246" cy="4482162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 flipH="1">
            <a:off x="-108927" y="267600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 flipH="1">
            <a:off x="-153122" y="-26387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 flipH="1">
            <a:off x="-98733" y="3204378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 flipH="1">
            <a:off x="535647" y="3202702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"/>
          <p:cNvSpPr/>
          <p:nvPr/>
        </p:nvSpPr>
        <p:spPr>
          <a:xfrm flipH="1">
            <a:off x="-108927" y="3743886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 flipH="1">
            <a:off x="-98760" y="4409025"/>
            <a:ext cx="9242760" cy="801024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1650955" y="473398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 flipH="1">
            <a:off x="771906" y="47567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4"/>
          <p:cNvSpPr/>
          <p:nvPr/>
        </p:nvSpPr>
        <p:spPr>
          <a:xfrm flipH="1">
            <a:off x="-98735" y="4078381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/>
          <p:nvPr/>
        </p:nvSpPr>
        <p:spPr>
          <a:xfrm flipH="1">
            <a:off x="1139842" y="1972385"/>
            <a:ext cx="108073" cy="104849"/>
          </a:xfrm>
          <a:custGeom>
            <a:rect b="b" l="l" r="r" t="t"/>
            <a:pathLst>
              <a:path extrusionOk="0" h="813" w="838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"/>
          <p:cNvSpPr/>
          <p:nvPr/>
        </p:nvSpPr>
        <p:spPr>
          <a:xfrm flipH="1">
            <a:off x="-108925" y="-137150"/>
            <a:ext cx="3243575" cy="1685975"/>
          </a:xfrm>
          <a:custGeom>
            <a:rect b="b" l="l" r="r" t="t"/>
            <a:pathLst>
              <a:path extrusionOk="0" h="67439" w="129743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8" name="Google Shape;448;p24"/>
          <p:cNvSpPr/>
          <p:nvPr/>
        </p:nvSpPr>
        <p:spPr>
          <a:xfrm flipH="1">
            <a:off x="-538175" y="-87112"/>
            <a:ext cx="3012500" cy="2250800"/>
          </a:xfrm>
          <a:custGeom>
            <a:rect b="b" l="l" r="r" t="t"/>
            <a:pathLst>
              <a:path extrusionOk="0" h="90032" w="12050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Google Shape;449;p24"/>
          <p:cNvSpPr/>
          <p:nvPr/>
        </p:nvSpPr>
        <p:spPr>
          <a:xfrm flipH="1">
            <a:off x="343325" y="-129912"/>
            <a:ext cx="5366000" cy="622500"/>
          </a:xfrm>
          <a:custGeom>
            <a:rect b="b" l="l" r="r" t="t"/>
            <a:pathLst>
              <a:path extrusionOk="0" h="24900" w="21464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0" name="Google Shape;450;p24"/>
          <p:cNvSpPr/>
          <p:nvPr/>
        </p:nvSpPr>
        <p:spPr>
          <a:xfrm flipH="1">
            <a:off x="8208155" y="4771699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 flipH="1">
            <a:off x="6884118" y="472391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 flipH="1">
            <a:off x="5062001" y="468226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 flipH="1">
            <a:off x="3051068" y="48368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4"/>
          <p:cNvSpPr/>
          <p:nvPr/>
        </p:nvSpPr>
        <p:spPr>
          <a:xfrm flipH="1">
            <a:off x="4017131" y="46156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/>
          <p:nvPr/>
        </p:nvSpPr>
        <p:spPr>
          <a:xfrm flipH="1">
            <a:off x="7801001" y="-26375"/>
            <a:ext cx="701649" cy="4417540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 txBox="1"/>
          <p:nvPr>
            <p:ph hasCustomPrompt="1" type="title"/>
          </p:nvPr>
        </p:nvSpPr>
        <p:spPr>
          <a:xfrm>
            <a:off x="1514950" y="1791000"/>
            <a:ext cx="10185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25"/>
          <p:cNvSpPr txBox="1"/>
          <p:nvPr>
            <p:ph idx="1" type="subTitle"/>
          </p:nvPr>
        </p:nvSpPr>
        <p:spPr>
          <a:xfrm>
            <a:off x="800388" y="3356750"/>
            <a:ext cx="22521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9" name="Google Shape;459;p25"/>
          <p:cNvSpPr txBox="1"/>
          <p:nvPr>
            <p:ph idx="2" type="subTitle"/>
          </p:nvPr>
        </p:nvSpPr>
        <p:spPr>
          <a:xfrm>
            <a:off x="806463" y="2970975"/>
            <a:ext cx="22521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0" name="Google Shape;460;p25"/>
          <p:cNvSpPr txBox="1"/>
          <p:nvPr>
            <p:ph hasCustomPrompt="1" idx="3" type="title"/>
          </p:nvPr>
        </p:nvSpPr>
        <p:spPr>
          <a:xfrm>
            <a:off x="4056750" y="1791000"/>
            <a:ext cx="10185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1" name="Google Shape;461;p25"/>
          <p:cNvSpPr txBox="1"/>
          <p:nvPr>
            <p:ph idx="4" type="subTitle"/>
          </p:nvPr>
        </p:nvSpPr>
        <p:spPr>
          <a:xfrm>
            <a:off x="3439944" y="3356750"/>
            <a:ext cx="22521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2" name="Google Shape;462;p25"/>
          <p:cNvSpPr txBox="1"/>
          <p:nvPr>
            <p:ph idx="5" type="subTitle"/>
          </p:nvPr>
        </p:nvSpPr>
        <p:spPr>
          <a:xfrm>
            <a:off x="3446019" y="2970975"/>
            <a:ext cx="22521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3" name="Google Shape;463;p25"/>
          <p:cNvSpPr txBox="1"/>
          <p:nvPr>
            <p:ph hasCustomPrompt="1" idx="6" type="title"/>
          </p:nvPr>
        </p:nvSpPr>
        <p:spPr>
          <a:xfrm>
            <a:off x="6610550" y="1791000"/>
            <a:ext cx="10185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25"/>
          <p:cNvSpPr txBox="1"/>
          <p:nvPr>
            <p:ph idx="7" type="subTitle"/>
          </p:nvPr>
        </p:nvSpPr>
        <p:spPr>
          <a:xfrm>
            <a:off x="6079500" y="3356750"/>
            <a:ext cx="22521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5" name="Google Shape;465;p25"/>
          <p:cNvSpPr txBox="1"/>
          <p:nvPr>
            <p:ph idx="8" type="subTitle"/>
          </p:nvPr>
        </p:nvSpPr>
        <p:spPr>
          <a:xfrm>
            <a:off x="6085575" y="2970975"/>
            <a:ext cx="22521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6" name="Google Shape;466;p25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7" name="Google Shape;467;p25"/>
          <p:cNvSpPr/>
          <p:nvPr/>
        </p:nvSpPr>
        <p:spPr>
          <a:xfrm>
            <a:off x="-377926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8195043" y="-66563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-269875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6018568" y="3804607"/>
            <a:ext cx="6412786" cy="1376227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-3526950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6"/>
          <p:cNvSpPr/>
          <p:nvPr/>
        </p:nvSpPr>
        <p:spPr>
          <a:xfrm flipH="1">
            <a:off x="-245226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6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6"/>
          <p:cNvSpPr/>
          <p:nvPr/>
        </p:nvSpPr>
        <p:spPr>
          <a:xfrm>
            <a:off x="-563161" y="-533400"/>
            <a:ext cx="9817841" cy="1730289"/>
          </a:xfrm>
          <a:custGeom>
            <a:rect b="b" l="l" r="r" t="t"/>
            <a:pathLst>
              <a:path extrusionOk="0" h="24051" w="90010">
                <a:moveTo>
                  <a:pt x="26824" y="14093"/>
                </a:moveTo>
                <a:lnTo>
                  <a:pt x="26824" y="14093"/>
                </a:lnTo>
                <a:cubicBezTo>
                  <a:pt x="26850" y="14158"/>
                  <a:pt x="26863" y="14211"/>
                  <a:pt x="26876" y="14276"/>
                </a:cubicBezTo>
                <a:cubicBezTo>
                  <a:pt x="26863" y="14211"/>
                  <a:pt x="26824" y="14158"/>
                  <a:pt x="26824" y="14093"/>
                </a:cubicBezTo>
                <a:close/>
                <a:moveTo>
                  <a:pt x="33994" y="14145"/>
                </a:moveTo>
                <a:cubicBezTo>
                  <a:pt x="33994" y="14237"/>
                  <a:pt x="33981" y="14342"/>
                  <a:pt x="33942" y="14420"/>
                </a:cubicBezTo>
                <a:cubicBezTo>
                  <a:pt x="33942" y="14328"/>
                  <a:pt x="33955" y="14224"/>
                  <a:pt x="33994" y="14145"/>
                </a:cubicBezTo>
                <a:close/>
                <a:moveTo>
                  <a:pt x="55126" y="16069"/>
                </a:moveTo>
                <a:lnTo>
                  <a:pt x="55126" y="16069"/>
                </a:lnTo>
                <a:cubicBezTo>
                  <a:pt x="55139" y="16134"/>
                  <a:pt x="55152" y="16186"/>
                  <a:pt x="55178" y="16252"/>
                </a:cubicBezTo>
                <a:cubicBezTo>
                  <a:pt x="55152" y="16186"/>
                  <a:pt x="55126" y="16134"/>
                  <a:pt x="55126" y="16069"/>
                </a:cubicBezTo>
                <a:close/>
                <a:moveTo>
                  <a:pt x="62283" y="16121"/>
                </a:moveTo>
                <a:cubicBezTo>
                  <a:pt x="62283" y="16226"/>
                  <a:pt x="62270" y="16317"/>
                  <a:pt x="62244" y="16396"/>
                </a:cubicBezTo>
                <a:cubicBezTo>
                  <a:pt x="62244" y="16304"/>
                  <a:pt x="62257" y="16200"/>
                  <a:pt x="62283" y="16121"/>
                </a:cubicBezTo>
                <a:close/>
                <a:moveTo>
                  <a:pt x="13451" y="17429"/>
                </a:moveTo>
                <a:cubicBezTo>
                  <a:pt x="13504" y="17521"/>
                  <a:pt x="13530" y="17613"/>
                  <a:pt x="13530" y="17704"/>
                </a:cubicBezTo>
                <a:cubicBezTo>
                  <a:pt x="13477" y="17626"/>
                  <a:pt x="13464" y="17521"/>
                  <a:pt x="13451" y="17429"/>
                </a:cubicBezTo>
                <a:close/>
                <a:moveTo>
                  <a:pt x="7118" y="20792"/>
                </a:moveTo>
                <a:lnTo>
                  <a:pt x="7249" y="20923"/>
                </a:lnTo>
                <a:cubicBezTo>
                  <a:pt x="7197" y="20884"/>
                  <a:pt x="7158" y="20845"/>
                  <a:pt x="7118" y="20792"/>
                </a:cubicBezTo>
                <a:close/>
                <a:moveTo>
                  <a:pt x="1073" y="21551"/>
                </a:moveTo>
                <a:cubicBezTo>
                  <a:pt x="1086" y="21682"/>
                  <a:pt x="1073" y="21800"/>
                  <a:pt x="982" y="21891"/>
                </a:cubicBezTo>
                <a:cubicBezTo>
                  <a:pt x="1008" y="21787"/>
                  <a:pt x="1034" y="21669"/>
                  <a:pt x="1073" y="21551"/>
                </a:cubicBezTo>
                <a:close/>
                <a:moveTo>
                  <a:pt x="2866" y="22467"/>
                </a:moveTo>
                <a:cubicBezTo>
                  <a:pt x="2944" y="22532"/>
                  <a:pt x="2997" y="22598"/>
                  <a:pt x="3010" y="22663"/>
                </a:cubicBezTo>
                <a:lnTo>
                  <a:pt x="2866" y="22467"/>
                </a:lnTo>
                <a:close/>
                <a:moveTo>
                  <a:pt x="89917" y="1"/>
                </a:moveTo>
                <a:lnTo>
                  <a:pt x="0" y="145"/>
                </a:lnTo>
                <a:lnTo>
                  <a:pt x="0" y="22389"/>
                </a:lnTo>
                <a:cubicBezTo>
                  <a:pt x="419" y="22349"/>
                  <a:pt x="825" y="22153"/>
                  <a:pt x="982" y="21891"/>
                </a:cubicBezTo>
                <a:lnTo>
                  <a:pt x="982" y="21891"/>
                </a:lnTo>
                <a:cubicBezTo>
                  <a:pt x="942" y="22179"/>
                  <a:pt x="955" y="22454"/>
                  <a:pt x="1086" y="22729"/>
                </a:cubicBezTo>
                <a:cubicBezTo>
                  <a:pt x="1265" y="23074"/>
                  <a:pt x="1715" y="23365"/>
                  <a:pt x="2199" y="23365"/>
                </a:cubicBezTo>
                <a:cubicBezTo>
                  <a:pt x="2246" y="23365"/>
                  <a:pt x="2294" y="23363"/>
                  <a:pt x="2342" y="23357"/>
                </a:cubicBezTo>
                <a:cubicBezTo>
                  <a:pt x="2787" y="23304"/>
                  <a:pt x="3088" y="22951"/>
                  <a:pt x="3010" y="22663"/>
                </a:cubicBezTo>
                <a:lnTo>
                  <a:pt x="3010" y="22663"/>
                </a:lnTo>
                <a:cubicBezTo>
                  <a:pt x="3507" y="23278"/>
                  <a:pt x="4305" y="23789"/>
                  <a:pt x="5260" y="24050"/>
                </a:cubicBezTo>
                <a:lnTo>
                  <a:pt x="5260" y="22088"/>
                </a:lnTo>
                <a:cubicBezTo>
                  <a:pt x="5705" y="22710"/>
                  <a:pt x="6654" y="23122"/>
                  <a:pt x="7631" y="23122"/>
                </a:cubicBezTo>
                <a:cubicBezTo>
                  <a:pt x="7660" y="23122"/>
                  <a:pt x="7690" y="23122"/>
                  <a:pt x="7720" y="23121"/>
                </a:cubicBezTo>
                <a:cubicBezTo>
                  <a:pt x="8021" y="22389"/>
                  <a:pt x="7825" y="21564"/>
                  <a:pt x="7249" y="20923"/>
                </a:cubicBezTo>
                <a:lnTo>
                  <a:pt x="7249" y="20923"/>
                </a:lnTo>
                <a:cubicBezTo>
                  <a:pt x="7500" y="21135"/>
                  <a:pt x="7899" y="21262"/>
                  <a:pt x="8285" y="21262"/>
                </a:cubicBezTo>
                <a:cubicBezTo>
                  <a:pt x="8424" y="21262"/>
                  <a:pt x="8561" y="21245"/>
                  <a:pt x="8688" y="21211"/>
                </a:cubicBezTo>
                <a:cubicBezTo>
                  <a:pt x="9264" y="21054"/>
                  <a:pt x="9644" y="20596"/>
                  <a:pt x="9526" y="20177"/>
                </a:cubicBezTo>
                <a:lnTo>
                  <a:pt x="9526" y="20177"/>
                </a:lnTo>
                <a:cubicBezTo>
                  <a:pt x="9651" y="20219"/>
                  <a:pt x="9779" y="20238"/>
                  <a:pt x="9907" y="20238"/>
                </a:cubicBezTo>
                <a:cubicBezTo>
                  <a:pt x="10742" y="20238"/>
                  <a:pt x="11536" y="19428"/>
                  <a:pt x="10991" y="18895"/>
                </a:cubicBezTo>
                <a:lnTo>
                  <a:pt x="10991" y="18895"/>
                </a:lnTo>
                <a:cubicBezTo>
                  <a:pt x="11209" y="18987"/>
                  <a:pt x="11444" y="19027"/>
                  <a:pt x="11680" y="19027"/>
                </a:cubicBezTo>
                <a:cubicBezTo>
                  <a:pt x="12625" y="19027"/>
                  <a:pt x="13593" y="18374"/>
                  <a:pt x="13530" y="17704"/>
                </a:cubicBezTo>
                <a:lnTo>
                  <a:pt x="13530" y="17704"/>
                </a:lnTo>
                <a:cubicBezTo>
                  <a:pt x="13832" y="18342"/>
                  <a:pt x="14833" y="18759"/>
                  <a:pt x="15783" y="18759"/>
                </a:cubicBezTo>
                <a:cubicBezTo>
                  <a:pt x="16275" y="18759"/>
                  <a:pt x="16754" y="18648"/>
                  <a:pt x="17115" y="18398"/>
                </a:cubicBezTo>
                <a:lnTo>
                  <a:pt x="17115" y="18398"/>
                </a:lnTo>
                <a:cubicBezTo>
                  <a:pt x="16578" y="18803"/>
                  <a:pt x="16683" y="19549"/>
                  <a:pt x="17337" y="19863"/>
                </a:cubicBezTo>
                <a:cubicBezTo>
                  <a:pt x="17548" y="19964"/>
                  <a:pt x="17797" y="20011"/>
                  <a:pt x="18048" y="20011"/>
                </a:cubicBezTo>
                <a:cubicBezTo>
                  <a:pt x="18575" y="20011"/>
                  <a:pt x="19111" y="19804"/>
                  <a:pt x="19325" y="19460"/>
                </a:cubicBezTo>
                <a:lnTo>
                  <a:pt x="19325" y="19460"/>
                </a:lnTo>
                <a:cubicBezTo>
                  <a:pt x="19279" y="19540"/>
                  <a:pt x="19589" y="19746"/>
                  <a:pt x="19666" y="19798"/>
                </a:cubicBezTo>
                <a:cubicBezTo>
                  <a:pt x="19823" y="19876"/>
                  <a:pt x="20020" y="19942"/>
                  <a:pt x="20216" y="19942"/>
                </a:cubicBezTo>
                <a:cubicBezTo>
                  <a:pt x="20399" y="19942"/>
                  <a:pt x="20674" y="19902"/>
                  <a:pt x="20792" y="19785"/>
                </a:cubicBezTo>
                <a:cubicBezTo>
                  <a:pt x="20923" y="19654"/>
                  <a:pt x="20988" y="19405"/>
                  <a:pt x="21053" y="19248"/>
                </a:cubicBezTo>
                <a:cubicBezTo>
                  <a:pt x="21141" y="19263"/>
                  <a:pt x="21228" y="19270"/>
                  <a:pt x="21313" y="19270"/>
                </a:cubicBezTo>
                <a:cubicBezTo>
                  <a:pt x="22350" y="19270"/>
                  <a:pt x="23170" y="18230"/>
                  <a:pt x="22493" y="17626"/>
                </a:cubicBezTo>
                <a:lnTo>
                  <a:pt x="22493" y="17626"/>
                </a:lnTo>
                <a:cubicBezTo>
                  <a:pt x="22664" y="17659"/>
                  <a:pt x="22841" y="17676"/>
                  <a:pt x="23018" y="17676"/>
                </a:cubicBezTo>
                <a:cubicBezTo>
                  <a:pt x="23664" y="17676"/>
                  <a:pt x="24311" y="17459"/>
                  <a:pt x="24691" y="17089"/>
                </a:cubicBezTo>
                <a:cubicBezTo>
                  <a:pt x="25162" y="16605"/>
                  <a:pt x="25149" y="15912"/>
                  <a:pt x="24652" y="15428"/>
                </a:cubicBezTo>
                <a:lnTo>
                  <a:pt x="24652" y="15428"/>
                </a:lnTo>
                <a:cubicBezTo>
                  <a:pt x="24724" y="15441"/>
                  <a:pt x="24792" y="15447"/>
                  <a:pt x="24863" y="15447"/>
                </a:cubicBezTo>
                <a:cubicBezTo>
                  <a:pt x="24933" y="15447"/>
                  <a:pt x="25005" y="15441"/>
                  <a:pt x="25083" y="15428"/>
                </a:cubicBezTo>
                <a:cubicBezTo>
                  <a:pt x="25371" y="15820"/>
                  <a:pt x="25803" y="16173"/>
                  <a:pt x="26274" y="16409"/>
                </a:cubicBezTo>
                <a:cubicBezTo>
                  <a:pt x="26876" y="15912"/>
                  <a:pt x="27112" y="15100"/>
                  <a:pt x="26876" y="14276"/>
                </a:cubicBezTo>
                <a:lnTo>
                  <a:pt x="26876" y="14276"/>
                </a:lnTo>
                <a:cubicBezTo>
                  <a:pt x="27046" y="14682"/>
                  <a:pt x="27517" y="15074"/>
                  <a:pt x="28001" y="15205"/>
                </a:cubicBezTo>
                <a:cubicBezTo>
                  <a:pt x="28120" y="15235"/>
                  <a:pt x="28237" y="15249"/>
                  <a:pt x="28351" y="15249"/>
                </a:cubicBezTo>
                <a:cubicBezTo>
                  <a:pt x="28788" y="15249"/>
                  <a:pt x="29158" y="15038"/>
                  <a:pt x="29231" y="14695"/>
                </a:cubicBezTo>
                <a:cubicBezTo>
                  <a:pt x="29499" y="14983"/>
                  <a:pt x="29883" y="15111"/>
                  <a:pt x="30239" y="15111"/>
                </a:cubicBezTo>
                <a:cubicBezTo>
                  <a:pt x="30802" y="15111"/>
                  <a:pt x="31294" y="14790"/>
                  <a:pt x="31142" y="14276"/>
                </a:cubicBezTo>
                <a:lnTo>
                  <a:pt x="31142" y="14276"/>
                </a:lnTo>
                <a:cubicBezTo>
                  <a:pt x="31532" y="14755"/>
                  <a:pt x="32190" y="14987"/>
                  <a:pt x="32777" y="14987"/>
                </a:cubicBezTo>
                <a:cubicBezTo>
                  <a:pt x="33311" y="14987"/>
                  <a:pt x="33786" y="14794"/>
                  <a:pt x="33942" y="14420"/>
                </a:cubicBezTo>
                <a:lnTo>
                  <a:pt x="33942" y="14420"/>
                </a:lnTo>
                <a:cubicBezTo>
                  <a:pt x="33892" y="15433"/>
                  <a:pt x="35346" y="16732"/>
                  <a:pt x="36594" y="16732"/>
                </a:cubicBezTo>
                <a:cubicBezTo>
                  <a:pt x="36653" y="16732"/>
                  <a:pt x="36711" y="16729"/>
                  <a:pt x="36768" y="16723"/>
                </a:cubicBezTo>
                <a:lnTo>
                  <a:pt x="36768" y="16723"/>
                </a:lnTo>
                <a:cubicBezTo>
                  <a:pt x="36101" y="16828"/>
                  <a:pt x="35852" y="17547"/>
                  <a:pt x="36284" y="18136"/>
                </a:cubicBezTo>
                <a:cubicBezTo>
                  <a:pt x="36588" y="18564"/>
                  <a:pt x="37202" y="18832"/>
                  <a:pt x="37716" y="18832"/>
                </a:cubicBezTo>
                <a:cubicBezTo>
                  <a:pt x="37907" y="18832"/>
                  <a:pt x="38084" y="18795"/>
                  <a:pt x="38226" y="18716"/>
                </a:cubicBezTo>
                <a:lnTo>
                  <a:pt x="38226" y="18716"/>
                </a:lnTo>
                <a:cubicBezTo>
                  <a:pt x="38151" y="18771"/>
                  <a:pt x="38313" y="19107"/>
                  <a:pt x="38364" y="19183"/>
                </a:cubicBezTo>
                <a:cubicBezTo>
                  <a:pt x="38456" y="19327"/>
                  <a:pt x="38600" y="19471"/>
                  <a:pt x="38783" y="19575"/>
                </a:cubicBezTo>
                <a:cubicBezTo>
                  <a:pt x="38922" y="19639"/>
                  <a:pt x="39122" y="19704"/>
                  <a:pt x="39276" y="19704"/>
                </a:cubicBezTo>
                <a:cubicBezTo>
                  <a:pt x="39311" y="19704"/>
                  <a:pt x="39343" y="19700"/>
                  <a:pt x="39372" y="19693"/>
                </a:cubicBezTo>
                <a:cubicBezTo>
                  <a:pt x="39555" y="19641"/>
                  <a:pt x="39712" y="19445"/>
                  <a:pt x="39869" y="19340"/>
                </a:cubicBezTo>
                <a:cubicBezTo>
                  <a:pt x="40165" y="19568"/>
                  <a:pt x="40516" y="19668"/>
                  <a:pt x="40845" y="19668"/>
                </a:cubicBezTo>
                <a:cubicBezTo>
                  <a:pt x="41537" y="19668"/>
                  <a:pt x="42132" y="19227"/>
                  <a:pt x="41910" y="18607"/>
                </a:cubicBezTo>
                <a:lnTo>
                  <a:pt x="41910" y="18607"/>
                </a:lnTo>
                <a:cubicBezTo>
                  <a:pt x="42380" y="19007"/>
                  <a:pt x="43024" y="19238"/>
                  <a:pt x="43594" y="19238"/>
                </a:cubicBezTo>
                <a:cubicBezTo>
                  <a:pt x="43771" y="19238"/>
                  <a:pt x="43941" y="19216"/>
                  <a:pt x="44095" y="19170"/>
                </a:cubicBezTo>
                <a:cubicBezTo>
                  <a:pt x="44750" y="18973"/>
                  <a:pt x="45064" y="18345"/>
                  <a:pt x="44867" y="17691"/>
                </a:cubicBezTo>
                <a:lnTo>
                  <a:pt x="44867" y="17691"/>
                </a:lnTo>
                <a:cubicBezTo>
                  <a:pt x="45219" y="17933"/>
                  <a:pt x="45621" y="18040"/>
                  <a:pt x="45998" y="18040"/>
                </a:cubicBezTo>
                <a:cubicBezTo>
                  <a:pt x="46826" y="18040"/>
                  <a:pt x="47536" y="17523"/>
                  <a:pt x="47341" y="16779"/>
                </a:cubicBezTo>
                <a:lnTo>
                  <a:pt x="47341" y="16779"/>
                </a:lnTo>
                <a:cubicBezTo>
                  <a:pt x="47363" y="16846"/>
                  <a:pt x="47656" y="17011"/>
                  <a:pt x="47733" y="17037"/>
                </a:cubicBezTo>
                <a:cubicBezTo>
                  <a:pt x="47877" y="17115"/>
                  <a:pt x="48021" y="17181"/>
                  <a:pt x="48165" y="17220"/>
                </a:cubicBezTo>
                <a:cubicBezTo>
                  <a:pt x="48227" y="17231"/>
                  <a:pt x="48284" y="17236"/>
                  <a:pt x="48336" y="17236"/>
                </a:cubicBezTo>
                <a:cubicBezTo>
                  <a:pt x="48658" y="17236"/>
                  <a:pt x="48807" y="17043"/>
                  <a:pt x="48976" y="16841"/>
                </a:cubicBezTo>
                <a:lnTo>
                  <a:pt x="49460" y="15899"/>
                </a:lnTo>
                <a:cubicBezTo>
                  <a:pt x="49538" y="15964"/>
                  <a:pt x="49643" y="16003"/>
                  <a:pt x="49735" y="16056"/>
                </a:cubicBezTo>
                <a:cubicBezTo>
                  <a:pt x="49854" y="16104"/>
                  <a:pt x="49974" y="16126"/>
                  <a:pt x="50086" y="16126"/>
                </a:cubicBezTo>
                <a:cubicBezTo>
                  <a:pt x="50369" y="16126"/>
                  <a:pt x="50604" y="15987"/>
                  <a:pt x="50651" y="15781"/>
                </a:cubicBezTo>
                <a:cubicBezTo>
                  <a:pt x="50638" y="15702"/>
                  <a:pt x="50624" y="15611"/>
                  <a:pt x="50624" y="15532"/>
                </a:cubicBezTo>
                <a:lnTo>
                  <a:pt x="50624" y="15532"/>
                </a:lnTo>
                <a:cubicBezTo>
                  <a:pt x="50677" y="15611"/>
                  <a:pt x="50677" y="15715"/>
                  <a:pt x="50651" y="15781"/>
                </a:cubicBezTo>
                <a:cubicBezTo>
                  <a:pt x="50782" y="16566"/>
                  <a:pt x="51266" y="17403"/>
                  <a:pt x="51959" y="18071"/>
                </a:cubicBezTo>
                <a:cubicBezTo>
                  <a:pt x="52273" y="17495"/>
                  <a:pt x="52587" y="16906"/>
                  <a:pt x="52888" y="16330"/>
                </a:cubicBezTo>
                <a:cubicBezTo>
                  <a:pt x="52980" y="17115"/>
                  <a:pt x="53673" y="17966"/>
                  <a:pt x="54563" y="18411"/>
                </a:cubicBezTo>
                <a:cubicBezTo>
                  <a:pt x="55178" y="17901"/>
                  <a:pt x="55387" y="17102"/>
                  <a:pt x="55178" y="16252"/>
                </a:cubicBezTo>
                <a:lnTo>
                  <a:pt x="55178" y="16252"/>
                </a:lnTo>
                <a:cubicBezTo>
                  <a:pt x="55335" y="16658"/>
                  <a:pt x="55806" y="17050"/>
                  <a:pt x="56303" y="17181"/>
                </a:cubicBezTo>
                <a:cubicBezTo>
                  <a:pt x="56425" y="17214"/>
                  <a:pt x="56546" y="17230"/>
                  <a:pt x="56662" y="17230"/>
                </a:cubicBezTo>
                <a:cubicBezTo>
                  <a:pt x="57092" y="17230"/>
                  <a:pt x="57451" y="17014"/>
                  <a:pt x="57533" y="16684"/>
                </a:cubicBezTo>
                <a:cubicBezTo>
                  <a:pt x="57794" y="16965"/>
                  <a:pt x="58171" y="17090"/>
                  <a:pt x="58523" y="17090"/>
                </a:cubicBezTo>
                <a:cubicBezTo>
                  <a:pt x="59088" y="17090"/>
                  <a:pt x="59589" y="16768"/>
                  <a:pt x="59443" y="16252"/>
                </a:cubicBezTo>
                <a:lnTo>
                  <a:pt x="59443" y="16252"/>
                </a:lnTo>
                <a:cubicBezTo>
                  <a:pt x="59827" y="16731"/>
                  <a:pt x="60486" y="16963"/>
                  <a:pt x="61074" y="16963"/>
                </a:cubicBezTo>
                <a:cubicBezTo>
                  <a:pt x="61610" y="16963"/>
                  <a:pt x="62088" y="16770"/>
                  <a:pt x="62244" y="16396"/>
                </a:cubicBezTo>
                <a:lnTo>
                  <a:pt x="62244" y="16396"/>
                </a:lnTo>
                <a:cubicBezTo>
                  <a:pt x="62194" y="17421"/>
                  <a:pt x="63636" y="18720"/>
                  <a:pt x="64895" y="18720"/>
                </a:cubicBezTo>
                <a:cubicBezTo>
                  <a:pt x="64954" y="18720"/>
                  <a:pt x="65012" y="18718"/>
                  <a:pt x="65070" y="18712"/>
                </a:cubicBezTo>
                <a:lnTo>
                  <a:pt x="65070" y="18712"/>
                </a:lnTo>
                <a:cubicBezTo>
                  <a:pt x="64403" y="18803"/>
                  <a:pt x="64154" y="19523"/>
                  <a:pt x="64573" y="20112"/>
                </a:cubicBezTo>
                <a:cubicBezTo>
                  <a:pt x="64885" y="20538"/>
                  <a:pt x="65494" y="20814"/>
                  <a:pt x="66004" y="20814"/>
                </a:cubicBezTo>
                <a:cubicBezTo>
                  <a:pt x="66198" y="20814"/>
                  <a:pt x="66378" y="20774"/>
                  <a:pt x="66522" y="20688"/>
                </a:cubicBezTo>
                <a:lnTo>
                  <a:pt x="66522" y="20688"/>
                </a:lnTo>
                <a:cubicBezTo>
                  <a:pt x="66444" y="20740"/>
                  <a:pt x="66601" y="21080"/>
                  <a:pt x="66653" y="21159"/>
                </a:cubicBezTo>
                <a:cubicBezTo>
                  <a:pt x="66758" y="21303"/>
                  <a:pt x="66902" y="21460"/>
                  <a:pt x="67085" y="21551"/>
                </a:cubicBezTo>
                <a:cubicBezTo>
                  <a:pt x="67210" y="21614"/>
                  <a:pt x="67401" y="21684"/>
                  <a:pt x="67559" y="21684"/>
                </a:cubicBezTo>
                <a:cubicBezTo>
                  <a:pt x="67600" y="21684"/>
                  <a:pt x="67639" y="21680"/>
                  <a:pt x="67674" y="21669"/>
                </a:cubicBezTo>
                <a:cubicBezTo>
                  <a:pt x="67844" y="21617"/>
                  <a:pt x="68014" y="21420"/>
                  <a:pt x="68158" y="21329"/>
                </a:cubicBezTo>
                <a:cubicBezTo>
                  <a:pt x="68450" y="21550"/>
                  <a:pt x="68798" y="21648"/>
                  <a:pt x="69125" y="21648"/>
                </a:cubicBezTo>
                <a:cubicBezTo>
                  <a:pt x="69820" y="21648"/>
                  <a:pt x="70422" y="21206"/>
                  <a:pt x="70199" y="20583"/>
                </a:cubicBezTo>
                <a:lnTo>
                  <a:pt x="70199" y="20583"/>
                </a:lnTo>
                <a:cubicBezTo>
                  <a:pt x="70678" y="20982"/>
                  <a:pt x="71326" y="21214"/>
                  <a:pt x="71896" y="21214"/>
                </a:cubicBezTo>
                <a:cubicBezTo>
                  <a:pt x="72073" y="21214"/>
                  <a:pt x="72242" y="21192"/>
                  <a:pt x="72397" y="21146"/>
                </a:cubicBezTo>
                <a:cubicBezTo>
                  <a:pt x="73051" y="20949"/>
                  <a:pt x="73365" y="20321"/>
                  <a:pt x="73169" y="19667"/>
                </a:cubicBezTo>
                <a:lnTo>
                  <a:pt x="73169" y="19667"/>
                </a:lnTo>
                <a:cubicBezTo>
                  <a:pt x="73521" y="19908"/>
                  <a:pt x="73923" y="20015"/>
                  <a:pt x="74299" y="20015"/>
                </a:cubicBezTo>
                <a:cubicBezTo>
                  <a:pt x="75128" y="20015"/>
                  <a:pt x="75836" y="19498"/>
                  <a:pt x="75629" y="18751"/>
                </a:cubicBezTo>
                <a:lnTo>
                  <a:pt x="75629" y="18751"/>
                </a:lnTo>
                <a:cubicBezTo>
                  <a:pt x="75655" y="18816"/>
                  <a:pt x="75943" y="18987"/>
                  <a:pt x="76022" y="19013"/>
                </a:cubicBezTo>
                <a:cubicBezTo>
                  <a:pt x="76179" y="19104"/>
                  <a:pt x="76323" y="19170"/>
                  <a:pt x="76467" y="19196"/>
                </a:cubicBezTo>
                <a:cubicBezTo>
                  <a:pt x="76529" y="19207"/>
                  <a:pt x="76585" y="19212"/>
                  <a:pt x="76637" y="19212"/>
                </a:cubicBezTo>
                <a:cubicBezTo>
                  <a:pt x="76956" y="19212"/>
                  <a:pt x="77096" y="19019"/>
                  <a:pt x="77265" y="18816"/>
                </a:cubicBezTo>
                <a:lnTo>
                  <a:pt x="77317" y="18738"/>
                </a:lnTo>
                <a:lnTo>
                  <a:pt x="77317" y="18751"/>
                </a:lnTo>
                <a:cubicBezTo>
                  <a:pt x="77630" y="19178"/>
                  <a:pt x="78238" y="19453"/>
                  <a:pt x="78748" y="19453"/>
                </a:cubicBezTo>
                <a:cubicBezTo>
                  <a:pt x="78942" y="19453"/>
                  <a:pt x="79121" y="19414"/>
                  <a:pt x="79265" y="19328"/>
                </a:cubicBezTo>
                <a:lnTo>
                  <a:pt x="79265" y="19328"/>
                </a:lnTo>
                <a:cubicBezTo>
                  <a:pt x="79177" y="19383"/>
                  <a:pt x="79345" y="19720"/>
                  <a:pt x="79397" y="19798"/>
                </a:cubicBezTo>
                <a:cubicBezTo>
                  <a:pt x="79489" y="19955"/>
                  <a:pt x="79633" y="20099"/>
                  <a:pt x="79816" y="20190"/>
                </a:cubicBezTo>
                <a:cubicBezTo>
                  <a:pt x="79948" y="20262"/>
                  <a:pt x="80136" y="20325"/>
                  <a:pt x="80287" y="20325"/>
                </a:cubicBezTo>
                <a:cubicBezTo>
                  <a:pt x="80330" y="20325"/>
                  <a:pt x="80370" y="20320"/>
                  <a:pt x="80405" y="20308"/>
                </a:cubicBezTo>
                <a:cubicBezTo>
                  <a:pt x="80588" y="20256"/>
                  <a:pt x="80758" y="20059"/>
                  <a:pt x="80902" y="19968"/>
                </a:cubicBezTo>
                <a:cubicBezTo>
                  <a:pt x="81198" y="20196"/>
                  <a:pt x="81549" y="20296"/>
                  <a:pt x="81879" y="20296"/>
                </a:cubicBezTo>
                <a:cubicBezTo>
                  <a:pt x="82570" y="20296"/>
                  <a:pt x="83165" y="19856"/>
                  <a:pt x="82943" y="19235"/>
                </a:cubicBezTo>
                <a:lnTo>
                  <a:pt x="82943" y="19235"/>
                </a:lnTo>
                <a:cubicBezTo>
                  <a:pt x="83409" y="19632"/>
                  <a:pt x="84055" y="19855"/>
                  <a:pt x="84625" y="19855"/>
                </a:cubicBezTo>
                <a:cubicBezTo>
                  <a:pt x="84808" y="19855"/>
                  <a:pt x="84983" y="19832"/>
                  <a:pt x="85142" y="19785"/>
                </a:cubicBezTo>
                <a:cubicBezTo>
                  <a:pt x="85796" y="19588"/>
                  <a:pt x="86097" y="18973"/>
                  <a:pt x="85901" y="18319"/>
                </a:cubicBezTo>
                <a:lnTo>
                  <a:pt x="85901" y="18319"/>
                </a:lnTo>
                <a:cubicBezTo>
                  <a:pt x="86254" y="18555"/>
                  <a:pt x="86655" y="18659"/>
                  <a:pt x="87031" y="18659"/>
                </a:cubicBezTo>
                <a:cubicBezTo>
                  <a:pt x="87866" y="18659"/>
                  <a:pt x="88578" y="18145"/>
                  <a:pt x="88375" y="17407"/>
                </a:cubicBezTo>
                <a:lnTo>
                  <a:pt x="88375" y="17407"/>
                </a:lnTo>
                <a:cubicBezTo>
                  <a:pt x="88398" y="17475"/>
                  <a:pt x="88689" y="17627"/>
                  <a:pt x="88766" y="17665"/>
                </a:cubicBezTo>
                <a:cubicBezTo>
                  <a:pt x="88910" y="17744"/>
                  <a:pt x="89067" y="17809"/>
                  <a:pt x="89211" y="17835"/>
                </a:cubicBezTo>
                <a:cubicBezTo>
                  <a:pt x="89279" y="17849"/>
                  <a:pt x="89340" y="17855"/>
                  <a:pt x="89395" y="17855"/>
                </a:cubicBezTo>
                <a:cubicBezTo>
                  <a:pt x="89704" y="17855"/>
                  <a:pt x="89843" y="17657"/>
                  <a:pt x="90009" y="17469"/>
                </a:cubicBezTo>
                <a:lnTo>
                  <a:pt x="899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6"/>
          <p:cNvSpPr/>
          <p:nvPr/>
        </p:nvSpPr>
        <p:spPr>
          <a:xfrm>
            <a:off x="-287000" y="4281425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6"/>
          <p:cNvSpPr/>
          <p:nvPr/>
        </p:nvSpPr>
        <p:spPr>
          <a:xfrm>
            <a:off x="6923835" y="-200770"/>
            <a:ext cx="2326544" cy="1352277"/>
          </a:xfrm>
          <a:custGeom>
            <a:rect b="b" l="l" r="r" t="t"/>
            <a:pathLst>
              <a:path extrusionOk="0" h="12739" w="21917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6"/>
          <p:cNvSpPr/>
          <p:nvPr/>
        </p:nvSpPr>
        <p:spPr>
          <a:xfrm>
            <a:off x="-500525" y="-410637"/>
            <a:ext cx="2683535" cy="1679757"/>
          </a:xfrm>
          <a:custGeom>
            <a:rect b="b" l="l" r="r" t="t"/>
            <a:pathLst>
              <a:path extrusionOk="0" h="15824" w="2528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6"/>
          <p:cNvSpPr/>
          <p:nvPr/>
        </p:nvSpPr>
        <p:spPr>
          <a:xfrm>
            <a:off x="8177715" y="539500"/>
            <a:ext cx="1127360" cy="1969762"/>
          </a:xfrm>
          <a:custGeom>
            <a:rect b="b" l="l" r="r" t="t"/>
            <a:pathLst>
              <a:path extrusionOk="0" h="12119" w="6936">
                <a:moveTo>
                  <a:pt x="5797" y="0"/>
                </a:moveTo>
                <a:cubicBezTo>
                  <a:pt x="5819" y="37"/>
                  <a:pt x="5840" y="75"/>
                  <a:pt x="5861" y="112"/>
                </a:cubicBezTo>
                <a:lnTo>
                  <a:pt x="5861" y="112"/>
                </a:lnTo>
                <a:cubicBezTo>
                  <a:pt x="5846" y="75"/>
                  <a:pt x="5824" y="38"/>
                  <a:pt x="5797" y="0"/>
                </a:cubicBezTo>
                <a:close/>
                <a:moveTo>
                  <a:pt x="5861" y="112"/>
                </a:moveTo>
                <a:cubicBezTo>
                  <a:pt x="6108" y="685"/>
                  <a:pt x="5086" y="1215"/>
                  <a:pt x="4607" y="1387"/>
                </a:cubicBezTo>
                <a:cubicBezTo>
                  <a:pt x="4358" y="1466"/>
                  <a:pt x="4057" y="1583"/>
                  <a:pt x="4018" y="1845"/>
                </a:cubicBezTo>
                <a:cubicBezTo>
                  <a:pt x="3992" y="2107"/>
                  <a:pt x="4280" y="2290"/>
                  <a:pt x="4554" y="2329"/>
                </a:cubicBezTo>
                <a:cubicBezTo>
                  <a:pt x="4619" y="2339"/>
                  <a:pt x="4684" y="2343"/>
                  <a:pt x="4749" y="2343"/>
                </a:cubicBezTo>
                <a:cubicBezTo>
                  <a:pt x="5315" y="2343"/>
                  <a:pt x="5877" y="1995"/>
                  <a:pt x="6111" y="1479"/>
                </a:cubicBezTo>
                <a:lnTo>
                  <a:pt x="6111" y="1479"/>
                </a:lnTo>
                <a:cubicBezTo>
                  <a:pt x="6131" y="1702"/>
                  <a:pt x="6075" y="1916"/>
                  <a:pt x="5969" y="2110"/>
                </a:cubicBezTo>
                <a:lnTo>
                  <a:pt x="5969" y="2110"/>
                </a:lnTo>
                <a:cubicBezTo>
                  <a:pt x="5969" y="2109"/>
                  <a:pt x="5968" y="2108"/>
                  <a:pt x="5967" y="2107"/>
                </a:cubicBezTo>
                <a:lnTo>
                  <a:pt x="5967" y="2107"/>
                </a:lnTo>
                <a:cubicBezTo>
                  <a:pt x="5968" y="2109"/>
                  <a:pt x="5968" y="2110"/>
                  <a:pt x="5968" y="2112"/>
                </a:cubicBezTo>
                <a:lnTo>
                  <a:pt x="5968" y="2112"/>
                </a:lnTo>
                <a:cubicBezTo>
                  <a:pt x="5968" y="2111"/>
                  <a:pt x="5969" y="2110"/>
                  <a:pt x="5969" y="2110"/>
                </a:cubicBezTo>
                <a:lnTo>
                  <a:pt x="5969" y="2110"/>
                </a:lnTo>
                <a:cubicBezTo>
                  <a:pt x="6098" y="2306"/>
                  <a:pt x="6086" y="2566"/>
                  <a:pt x="6151" y="2800"/>
                </a:cubicBezTo>
                <a:cubicBezTo>
                  <a:pt x="6209" y="2998"/>
                  <a:pt x="6370" y="3217"/>
                  <a:pt x="6562" y="3217"/>
                </a:cubicBezTo>
                <a:cubicBezTo>
                  <a:pt x="6586" y="3217"/>
                  <a:pt x="6610" y="3213"/>
                  <a:pt x="6635" y="3206"/>
                </a:cubicBezTo>
                <a:cubicBezTo>
                  <a:pt x="6883" y="3141"/>
                  <a:pt x="6936" y="2800"/>
                  <a:pt x="6883" y="2552"/>
                </a:cubicBezTo>
                <a:cubicBezTo>
                  <a:pt x="6759" y="1666"/>
                  <a:pt x="6301" y="875"/>
                  <a:pt x="5861" y="112"/>
                </a:cubicBezTo>
                <a:close/>
                <a:moveTo>
                  <a:pt x="5968" y="2112"/>
                </a:moveTo>
                <a:cubicBezTo>
                  <a:pt x="5863" y="2303"/>
                  <a:pt x="5711" y="2474"/>
                  <a:pt x="5536" y="2617"/>
                </a:cubicBezTo>
                <a:cubicBezTo>
                  <a:pt x="5195" y="2879"/>
                  <a:pt x="4777" y="3023"/>
                  <a:pt x="4358" y="3154"/>
                </a:cubicBezTo>
                <a:cubicBezTo>
                  <a:pt x="4162" y="3219"/>
                  <a:pt x="3952" y="3271"/>
                  <a:pt x="3795" y="3402"/>
                </a:cubicBezTo>
                <a:cubicBezTo>
                  <a:pt x="3625" y="3533"/>
                  <a:pt x="3494" y="3729"/>
                  <a:pt x="3534" y="3939"/>
                </a:cubicBezTo>
                <a:cubicBezTo>
                  <a:pt x="3564" y="4213"/>
                  <a:pt x="3871" y="4353"/>
                  <a:pt x="4165" y="4353"/>
                </a:cubicBezTo>
                <a:cubicBezTo>
                  <a:pt x="4250" y="4353"/>
                  <a:pt x="4334" y="4342"/>
                  <a:pt x="4410" y="4318"/>
                </a:cubicBezTo>
                <a:cubicBezTo>
                  <a:pt x="4751" y="4200"/>
                  <a:pt x="5038" y="3926"/>
                  <a:pt x="5366" y="3756"/>
                </a:cubicBezTo>
                <a:lnTo>
                  <a:pt x="5366" y="3756"/>
                </a:lnTo>
                <a:cubicBezTo>
                  <a:pt x="4816" y="4423"/>
                  <a:pt x="4031" y="4881"/>
                  <a:pt x="3180" y="5012"/>
                </a:cubicBezTo>
                <a:cubicBezTo>
                  <a:pt x="2997" y="5051"/>
                  <a:pt x="2827" y="5064"/>
                  <a:pt x="2657" y="5129"/>
                </a:cubicBezTo>
                <a:cubicBezTo>
                  <a:pt x="2500" y="5195"/>
                  <a:pt x="2356" y="5339"/>
                  <a:pt x="2330" y="5522"/>
                </a:cubicBezTo>
                <a:cubicBezTo>
                  <a:pt x="2304" y="5814"/>
                  <a:pt x="2588" y="6033"/>
                  <a:pt x="2880" y="6033"/>
                </a:cubicBezTo>
                <a:cubicBezTo>
                  <a:pt x="2889" y="6033"/>
                  <a:pt x="2897" y="6033"/>
                  <a:pt x="2906" y="6032"/>
                </a:cubicBezTo>
                <a:cubicBezTo>
                  <a:pt x="3087" y="6024"/>
                  <a:pt x="3249" y="5959"/>
                  <a:pt x="3401" y="5869"/>
                </a:cubicBezTo>
                <a:lnTo>
                  <a:pt x="3401" y="5869"/>
                </a:lnTo>
                <a:cubicBezTo>
                  <a:pt x="2858" y="6228"/>
                  <a:pt x="2253" y="6503"/>
                  <a:pt x="1610" y="6647"/>
                </a:cubicBezTo>
                <a:cubicBezTo>
                  <a:pt x="1322" y="6726"/>
                  <a:pt x="943" y="6830"/>
                  <a:pt x="891" y="7144"/>
                </a:cubicBezTo>
                <a:cubicBezTo>
                  <a:pt x="854" y="7411"/>
                  <a:pt x="1144" y="7633"/>
                  <a:pt x="1415" y="7633"/>
                </a:cubicBezTo>
                <a:cubicBezTo>
                  <a:pt x="1437" y="7633"/>
                  <a:pt x="1458" y="7631"/>
                  <a:pt x="1479" y="7629"/>
                </a:cubicBezTo>
                <a:cubicBezTo>
                  <a:pt x="1548" y="7623"/>
                  <a:pt x="1614" y="7608"/>
                  <a:pt x="1677" y="7586"/>
                </a:cubicBezTo>
                <a:lnTo>
                  <a:pt x="1677" y="7586"/>
                </a:lnTo>
                <a:cubicBezTo>
                  <a:pt x="1280" y="7853"/>
                  <a:pt x="886" y="8120"/>
                  <a:pt x="485" y="8387"/>
                </a:cubicBezTo>
                <a:cubicBezTo>
                  <a:pt x="263" y="8531"/>
                  <a:pt x="1" y="8767"/>
                  <a:pt x="40" y="9042"/>
                </a:cubicBezTo>
                <a:cubicBezTo>
                  <a:pt x="79" y="9245"/>
                  <a:pt x="296" y="9362"/>
                  <a:pt x="512" y="9362"/>
                </a:cubicBezTo>
                <a:cubicBezTo>
                  <a:pt x="589" y="9362"/>
                  <a:pt x="665" y="9347"/>
                  <a:pt x="734" y="9316"/>
                </a:cubicBezTo>
                <a:cubicBezTo>
                  <a:pt x="957" y="9227"/>
                  <a:pt x="1105" y="9032"/>
                  <a:pt x="1241" y="8822"/>
                </a:cubicBezTo>
                <a:lnTo>
                  <a:pt x="1241" y="8822"/>
                </a:lnTo>
                <a:lnTo>
                  <a:pt x="276" y="10337"/>
                </a:lnTo>
                <a:cubicBezTo>
                  <a:pt x="171" y="10494"/>
                  <a:pt x="79" y="10717"/>
                  <a:pt x="197" y="10860"/>
                </a:cubicBezTo>
                <a:cubicBezTo>
                  <a:pt x="243" y="10919"/>
                  <a:pt x="303" y="10943"/>
                  <a:pt x="368" y="10943"/>
                </a:cubicBezTo>
                <a:cubicBezTo>
                  <a:pt x="507" y="10943"/>
                  <a:pt x="666" y="10833"/>
                  <a:pt x="747" y="10717"/>
                </a:cubicBezTo>
                <a:cubicBezTo>
                  <a:pt x="864" y="10520"/>
                  <a:pt x="917" y="10285"/>
                  <a:pt x="1074" y="10141"/>
                </a:cubicBezTo>
                <a:lnTo>
                  <a:pt x="1074" y="10141"/>
                </a:lnTo>
                <a:cubicBezTo>
                  <a:pt x="851" y="10651"/>
                  <a:pt x="629" y="11214"/>
                  <a:pt x="851" y="11724"/>
                </a:cubicBezTo>
                <a:cubicBezTo>
                  <a:pt x="917" y="11894"/>
                  <a:pt x="1048" y="12025"/>
                  <a:pt x="1205" y="12090"/>
                </a:cubicBezTo>
                <a:cubicBezTo>
                  <a:pt x="1253" y="12109"/>
                  <a:pt x="1305" y="12118"/>
                  <a:pt x="1357" y="12118"/>
                </a:cubicBezTo>
                <a:cubicBezTo>
                  <a:pt x="1484" y="12118"/>
                  <a:pt x="1607" y="12062"/>
                  <a:pt x="1663" y="11960"/>
                </a:cubicBezTo>
                <a:cubicBezTo>
                  <a:pt x="1741" y="11829"/>
                  <a:pt x="1715" y="11646"/>
                  <a:pt x="1676" y="11502"/>
                </a:cubicBezTo>
                <a:cubicBezTo>
                  <a:pt x="1545" y="11004"/>
                  <a:pt x="1349" y="10546"/>
                  <a:pt x="1074" y="10128"/>
                </a:cubicBezTo>
                <a:lnTo>
                  <a:pt x="1074" y="10128"/>
                </a:lnTo>
                <a:cubicBezTo>
                  <a:pt x="1178" y="10272"/>
                  <a:pt x="1257" y="10416"/>
                  <a:pt x="1401" y="10520"/>
                </a:cubicBezTo>
                <a:cubicBezTo>
                  <a:pt x="1480" y="10575"/>
                  <a:pt x="1582" y="10612"/>
                  <a:pt x="1683" y="10612"/>
                </a:cubicBezTo>
                <a:cubicBezTo>
                  <a:pt x="1749" y="10612"/>
                  <a:pt x="1815" y="10596"/>
                  <a:pt x="1872" y="10559"/>
                </a:cubicBezTo>
                <a:cubicBezTo>
                  <a:pt x="2003" y="10481"/>
                  <a:pt x="2068" y="10298"/>
                  <a:pt x="2055" y="10141"/>
                </a:cubicBezTo>
                <a:cubicBezTo>
                  <a:pt x="2042" y="9971"/>
                  <a:pt x="1977" y="9827"/>
                  <a:pt x="1924" y="9670"/>
                </a:cubicBezTo>
                <a:cubicBezTo>
                  <a:pt x="1715" y="9042"/>
                  <a:pt x="1676" y="8335"/>
                  <a:pt x="1846" y="7707"/>
                </a:cubicBezTo>
                <a:lnTo>
                  <a:pt x="1846" y="7707"/>
                </a:lnTo>
                <a:cubicBezTo>
                  <a:pt x="1846" y="7929"/>
                  <a:pt x="1846" y="8165"/>
                  <a:pt x="1937" y="8374"/>
                </a:cubicBezTo>
                <a:cubicBezTo>
                  <a:pt x="2025" y="8549"/>
                  <a:pt x="2194" y="8678"/>
                  <a:pt x="2385" y="8678"/>
                </a:cubicBezTo>
                <a:cubicBezTo>
                  <a:pt x="2422" y="8678"/>
                  <a:pt x="2461" y="8673"/>
                  <a:pt x="2500" y="8662"/>
                </a:cubicBezTo>
                <a:cubicBezTo>
                  <a:pt x="2683" y="8623"/>
                  <a:pt x="2788" y="8440"/>
                  <a:pt x="2840" y="8257"/>
                </a:cubicBezTo>
                <a:cubicBezTo>
                  <a:pt x="2893" y="8073"/>
                  <a:pt x="2879" y="7903"/>
                  <a:pt x="2879" y="7707"/>
                </a:cubicBezTo>
                <a:cubicBezTo>
                  <a:pt x="2893" y="6961"/>
                  <a:pt x="3220" y="6268"/>
                  <a:pt x="3756" y="5771"/>
                </a:cubicBezTo>
                <a:lnTo>
                  <a:pt x="3756" y="5771"/>
                </a:lnTo>
                <a:cubicBezTo>
                  <a:pt x="3730" y="5954"/>
                  <a:pt x="3704" y="6137"/>
                  <a:pt x="3743" y="6307"/>
                </a:cubicBezTo>
                <a:cubicBezTo>
                  <a:pt x="3795" y="6490"/>
                  <a:pt x="3900" y="6647"/>
                  <a:pt x="4070" y="6700"/>
                </a:cubicBezTo>
                <a:cubicBezTo>
                  <a:pt x="4110" y="6713"/>
                  <a:pt x="4149" y="6720"/>
                  <a:pt x="4189" y="6720"/>
                </a:cubicBezTo>
                <a:cubicBezTo>
                  <a:pt x="4414" y="6720"/>
                  <a:pt x="4635" y="6516"/>
                  <a:pt x="4724" y="6294"/>
                </a:cubicBezTo>
                <a:cubicBezTo>
                  <a:pt x="4816" y="6032"/>
                  <a:pt x="4790" y="5744"/>
                  <a:pt x="4790" y="5457"/>
                </a:cubicBezTo>
                <a:cubicBezTo>
                  <a:pt x="4803" y="4972"/>
                  <a:pt x="4934" y="4475"/>
                  <a:pt x="5169" y="4056"/>
                </a:cubicBezTo>
                <a:lnTo>
                  <a:pt x="5169" y="4056"/>
                </a:lnTo>
                <a:cubicBezTo>
                  <a:pt x="5117" y="4266"/>
                  <a:pt x="5065" y="4475"/>
                  <a:pt x="5104" y="4698"/>
                </a:cubicBezTo>
                <a:cubicBezTo>
                  <a:pt x="5130" y="4907"/>
                  <a:pt x="5261" y="5116"/>
                  <a:pt x="5470" y="5182"/>
                </a:cubicBezTo>
                <a:cubicBezTo>
                  <a:pt x="5505" y="5190"/>
                  <a:pt x="5539" y="5194"/>
                  <a:pt x="5573" y="5194"/>
                </a:cubicBezTo>
                <a:cubicBezTo>
                  <a:pt x="5798" y="5194"/>
                  <a:pt x="6009" y="5016"/>
                  <a:pt x="6111" y="4789"/>
                </a:cubicBezTo>
                <a:cubicBezTo>
                  <a:pt x="6216" y="4541"/>
                  <a:pt x="6177" y="4266"/>
                  <a:pt x="6164" y="3991"/>
                </a:cubicBezTo>
                <a:cubicBezTo>
                  <a:pt x="6098" y="3365"/>
                  <a:pt x="6033" y="2738"/>
                  <a:pt x="5968" y="2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6"/>
          <p:cNvSpPr/>
          <p:nvPr/>
        </p:nvSpPr>
        <p:spPr>
          <a:xfrm rot="-1460524">
            <a:off x="7547972" y="-246270"/>
            <a:ext cx="1516469" cy="1258831"/>
          </a:xfrm>
          <a:custGeom>
            <a:rect b="b" l="l" r="r" t="t"/>
            <a:pathLst>
              <a:path extrusionOk="0" h="7745" w="933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354860" y="-122098"/>
            <a:ext cx="1888686" cy="1010480"/>
          </a:xfrm>
          <a:custGeom>
            <a:rect b="b" l="l" r="r" t="t"/>
            <a:pathLst>
              <a:path extrusionOk="0" h="6217" w="11620">
                <a:moveTo>
                  <a:pt x="0" y="0"/>
                </a:moveTo>
                <a:cubicBezTo>
                  <a:pt x="197" y="903"/>
                  <a:pt x="393" y="1832"/>
                  <a:pt x="890" y="2617"/>
                </a:cubicBezTo>
                <a:cubicBezTo>
                  <a:pt x="996" y="2797"/>
                  <a:pt x="1187" y="2977"/>
                  <a:pt x="1381" y="2977"/>
                </a:cubicBezTo>
                <a:cubicBezTo>
                  <a:pt x="1427" y="2977"/>
                  <a:pt x="1473" y="2967"/>
                  <a:pt x="1518" y="2945"/>
                </a:cubicBezTo>
                <a:cubicBezTo>
                  <a:pt x="1728" y="2840"/>
                  <a:pt x="1728" y="2526"/>
                  <a:pt x="1610" y="2316"/>
                </a:cubicBezTo>
                <a:cubicBezTo>
                  <a:pt x="1508" y="2101"/>
                  <a:pt x="1333" y="1910"/>
                  <a:pt x="1287" y="1696"/>
                </a:cubicBezTo>
                <a:lnTo>
                  <a:pt x="1287" y="1696"/>
                </a:lnTo>
                <a:cubicBezTo>
                  <a:pt x="1293" y="1699"/>
                  <a:pt x="1299" y="1702"/>
                  <a:pt x="1305" y="1705"/>
                </a:cubicBezTo>
                <a:lnTo>
                  <a:pt x="1305" y="1705"/>
                </a:lnTo>
                <a:cubicBezTo>
                  <a:pt x="1297" y="1695"/>
                  <a:pt x="1290" y="1685"/>
                  <a:pt x="1283" y="1675"/>
                </a:cubicBezTo>
                <a:lnTo>
                  <a:pt x="1283" y="1675"/>
                </a:lnTo>
                <a:cubicBezTo>
                  <a:pt x="1284" y="1682"/>
                  <a:pt x="1285" y="1689"/>
                  <a:pt x="1287" y="1696"/>
                </a:cubicBezTo>
                <a:lnTo>
                  <a:pt x="1287" y="1696"/>
                </a:lnTo>
                <a:cubicBezTo>
                  <a:pt x="1138" y="1622"/>
                  <a:pt x="1005" y="1519"/>
                  <a:pt x="903" y="1387"/>
                </a:cubicBezTo>
                <a:lnTo>
                  <a:pt x="903" y="1387"/>
                </a:lnTo>
                <a:cubicBezTo>
                  <a:pt x="1086" y="1469"/>
                  <a:pt x="1284" y="1507"/>
                  <a:pt x="1481" y="1507"/>
                </a:cubicBezTo>
                <a:cubicBezTo>
                  <a:pt x="1916" y="1507"/>
                  <a:pt x="2351" y="1319"/>
                  <a:pt x="2630" y="995"/>
                </a:cubicBezTo>
                <a:cubicBezTo>
                  <a:pt x="2814" y="772"/>
                  <a:pt x="2905" y="445"/>
                  <a:pt x="2709" y="275"/>
                </a:cubicBezTo>
                <a:cubicBezTo>
                  <a:pt x="2637" y="208"/>
                  <a:pt x="2552" y="183"/>
                  <a:pt x="2462" y="183"/>
                </a:cubicBezTo>
                <a:cubicBezTo>
                  <a:pt x="2306" y="183"/>
                  <a:pt x="2133" y="257"/>
                  <a:pt x="1976" y="315"/>
                </a:cubicBezTo>
                <a:cubicBezTo>
                  <a:pt x="1733" y="413"/>
                  <a:pt x="1300" y="545"/>
                  <a:pt x="897" y="545"/>
                </a:cubicBezTo>
                <a:cubicBezTo>
                  <a:pt x="499" y="545"/>
                  <a:pt x="130" y="417"/>
                  <a:pt x="0" y="0"/>
                </a:cubicBezTo>
                <a:close/>
                <a:moveTo>
                  <a:pt x="3976" y="1251"/>
                </a:moveTo>
                <a:cubicBezTo>
                  <a:pt x="3946" y="1251"/>
                  <a:pt x="3916" y="1253"/>
                  <a:pt x="3887" y="1257"/>
                </a:cubicBezTo>
                <a:cubicBezTo>
                  <a:pt x="3677" y="1270"/>
                  <a:pt x="3494" y="1361"/>
                  <a:pt x="3298" y="1453"/>
                </a:cubicBezTo>
                <a:cubicBezTo>
                  <a:pt x="2905" y="1623"/>
                  <a:pt x="2500" y="1806"/>
                  <a:pt x="2055" y="1845"/>
                </a:cubicBezTo>
                <a:cubicBezTo>
                  <a:pt x="2023" y="1847"/>
                  <a:pt x="1990" y="1848"/>
                  <a:pt x="1958" y="1848"/>
                </a:cubicBezTo>
                <a:cubicBezTo>
                  <a:pt x="1737" y="1848"/>
                  <a:pt x="1507" y="1802"/>
                  <a:pt x="1305" y="1705"/>
                </a:cubicBezTo>
                <a:lnTo>
                  <a:pt x="1305" y="1705"/>
                </a:lnTo>
                <a:cubicBezTo>
                  <a:pt x="1676" y="2206"/>
                  <a:pt x="2036" y="2719"/>
                  <a:pt x="2395" y="3206"/>
                </a:cubicBezTo>
                <a:cubicBezTo>
                  <a:pt x="2565" y="3442"/>
                  <a:pt x="2722" y="3664"/>
                  <a:pt x="2971" y="3782"/>
                </a:cubicBezTo>
                <a:cubicBezTo>
                  <a:pt x="3064" y="3828"/>
                  <a:pt x="3173" y="3855"/>
                  <a:pt x="3280" y="3855"/>
                </a:cubicBezTo>
                <a:cubicBezTo>
                  <a:pt x="3444" y="3855"/>
                  <a:pt x="3603" y="3793"/>
                  <a:pt x="3690" y="3651"/>
                </a:cubicBezTo>
                <a:cubicBezTo>
                  <a:pt x="3821" y="3468"/>
                  <a:pt x="3769" y="3232"/>
                  <a:pt x="3664" y="3049"/>
                </a:cubicBezTo>
                <a:cubicBezTo>
                  <a:pt x="3546" y="2866"/>
                  <a:pt x="3363" y="2735"/>
                  <a:pt x="3180" y="2617"/>
                </a:cubicBezTo>
                <a:lnTo>
                  <a:pt x="3180" y="2617"/>
                </a:lnTo>
                <a:cubicBezTo>
                  <a:pt x="3638" y="2787"/>
                  <a:pt x="4070" y="3062"/>
                  <a:pt x="4410" y="3429"/>
                </a:cubicBezTo>
                <a:cubicBezTo>
                  <a:pt x="4606" y="3625"/>
                  <a:pt x="4789" y="3860"/>
                  <a:pt x="5038" y="3991"/>
                </a:cubicBezTo>
                <a:cubicBezTo>
                  <a:pt x="5133" y="4044"/>
                  <a:pt x="5249" y="4073"/>
                  <a:pt x="5363" y="4073"/>
                </a:cubicBezTo>
                <a:cubicBezTo>
                  <a:pt x="5533" y="4073"/>
                  <a:pt x="5698" y="4009"/>
                  <a:pt x="5784" y="3860"/>
                </a:cubicBezTo>
                <a:cubicBezTo>
                  <a:pt x="5888" y="3717"/>
                  <a:pt x="5849" y="3520"/>
                  <a:pt x="5771" y="3363"/>
                </a:cubicBezTo>
                <a:cubicBezTo>
                  <a:pt x="5692" y="3193"/>
                  <a:pt x="5535" y="3075"/>
                  <a:pt x="5404" y="2971"/>
                </a:cubicBezTo>
                <a:cubicBezTo>
                  <a:pt x="6124" y="2971"/>
                  <a:pt x="6844" y="3272"/>
                  <a:pt x="7354" y="3821"/>
                </a:cubicBezTo>
                <a:cubicBezTo>
                  <a:pt x="7485" y="3952"/>
                  <a:pt x="7603" y="4109"/>
                  <a:pt x="7746" y="4214"/>
                </a:cubicBezTo>
                <a:cubicBezTo>
                  <a:pt x="7842" y="4284"/>
                  <a:pt x="7973" y="4330"/>
                  <a:pt x="8096" y="4330"/>
                </a:cubicBezTo>
                <a:cubicBezTo>
                  <a:pt x="8158" y="4330"/>
                  <a:pt x="8218" y="4318"/>
                  <a:pt x="8270" y="4292"/>
                </a:cubicBezTo>
                <a:cubicBezTo>
                  <a:pt x="8466" y="4188"/>
                  <a:pt x="8545" y="3913"/>
                  <a:pt x="8479" y="3703"/>
                </a:cubicBezTo>
                <a:cubicBezTo>
                  <a:pt x="8440" y="3468"/>
                  <a:pt x="8270" y="3298"/>
                  <a:pt x="8126" y="3128"/>
                </a:cubicBezTo>
                <a:lnTo>
                  <a:pt x="8126" y="3128"/>
                </a:lnTo>
                <a:cubicBezTo>
                  <a:pt x="8662" y="3507"/>
                  <a:pt x="9107" y="4044"/>
                  <a:pt x="9369" y="4646"/>
                </a:cubicBezTo>
                <a:cubicBezTo>
                  <a:pt x="9434" y="4816"/>
                  <a:pt x="9487" y="4960"/>
                  <a:pt x="9578" y="5090"/>
                </a:cubicBezTo>
                <a:cubicBezTo>
                  <a:pt x="9668" y="5202"/>
                  <a:pt x="9796" y="5295"/>
                  <a:pt x="9937" y="5295"/>
                </a:cubicBezTo>
                <a:cubicBezTo>
                  <a:pt x="9961" y="5295"/>
                  <a:pt x="9985" y="5292"/>
                  <a:pt x="10010" y="5287"/>
                </a:cubicBezTo>
                <a:cubicBezTo>
                  <a:pt x="10167" y="5274"/>
                  <a:pt x="10298" y="5103"/>
                  <a:pt x="10337" y="4946"/>
                </a:cubicBezTo>
                <a:cubicBezTo>
                  <a:pt x="10352" y="4848"/>
                  <a:pt x="10354" y="4749"/>
                  <a:pt x="10346" y="4650"/>
                </a:cubicBezTo>
                <a:lnTo>
                  <a:pt x="10346" y="4650"/>
                </a:lnTo>
                <a:cubicBezTo>
                  <a:pt x="10426" y="5072"/>
                  <a:pt x="10579" y="5482"/>
                  <a:pt x="10769" y="5862"/>
                </a:cubicBezTo>
                <a:cubicBezTo>
                  <a:pt x="10834" y="6006"/>
                  <a:pt x="10939" y="6150"/>
                  <a:pt x="11083" y="6203"/>
                </a:cubicBezTo>
                <a:cubicBezTo>
                  <a:pt x="11116" y="6212"/>
                  <a:pt x="11148" y="6216"/>
                  <a:pt x="11181" y="6216"/>
                </a:cubicBezTo>
                <a:cubicBezTo>
                  <a:pt x="11328" y="6216"/>
                  <a:pt x="11463" y="6125"/>
                  <a:pt x="11528" y="6006"/>
                </a:cubicBezTo>
                <a:cubicBezTo>
                  <a:pt x="11619" y="5862"/>
                  <a:pt x="11606" y="5666"/>
                  <a:pt x="11554" y="5496"/>
                </a:cubicBezTo>
                <a:cubicBezTo>
                  <a:pt x="11397" y="4973"/>
                  <a:pt x="10861" y="4698"/>
                  <a:pt x="10350" y="4475"/>
                </a:cubicBezTo>
                <a:cubicBezTo>
                  <a:pt x="10573" y="4475"/>
                  <a:pt x="10769" y="4619"/>
                  <a:pt x="10991" y="4685"/>
                </a:cubicBezTo>
                <a:cubicBezTo>
                  <a:pt x="11036" y="4698"/>
                  <a:pt x="11083" y="4704"/>
                  <a:pt x="11130" y="4704"/>
                </a:cubicBezTo>
                <a:cubicBezTo>
                  <a:pt x="11321" y="4704"/>
                  <a:pt x="11515" y="4601"/>
                  <a:pt x="11515" y="4423"/>
                </a:cubicBezTo>
                <a:cubicBezTo>
                  <a:pt x="11515" y="4227"/>
                  <a:pt x="11279" y="4122"/>
                  <a:pt x="11096" y="4083"/>
                </a:cubicBezTo>
                <a:cubicBezTo>
                  <a:pt x="10522" y="3912"/>
                  <a:pt x="9960" y="3752"/>
                  <a:pt x="9376" y="3594"/>
                </a:cubicBezTo>
                <a:lnTo>
                  <a:pt x="9376" y="3594"/>
                </a:lnTo>
                <a:cubicBezTo>
                  <a:pt x="9526" y="3632"/>
                  <a:pt x="9680" y="3660"/>
                  <a:pt x="9828" y="3660"/>
                </a:cubicBezTo>
                <a:cubicBezTo>
                  <a:pt x="9918" y="3660"/>
                  <a:pt x="10005" y="3650"/>
                  <a:pt x="10089" y="3625"/>
                </a:cubicBezTo>
                <a:cubicBezTo>
                  <a:pt x="10350" y="3533"/>
                  <a:pt x="10560" y="3206"/>
                  <a:pt x="10416" y="2971"/>
                </a:cubicBezTo>
                <a:cubicBezTo>
                  <a:pt x="10326" y="2800"/>
                  <a:pt x="10137" y="2752"/>
                  <a:pt x="9934" y="2752"/>
                </a:cubicBezTo>
                <a:cubicBezTo>
                  <a:pt x="9842" y="2752"/>
                  <a:pt x="9747" y="2762"/>
                  <a:pt x="9657" y="2774"/>
                </a:cubicBezTo>
                <a:cubicBezTo>
                  <a:pt x="9189" y="2836"/>
                  <a:pt x="8721" y="2904"/>
                  <a:pt x="8249" y="2970"/>
                </a:cubicBezTo>
                <a:lnTo>
                  <a:pt x="8249" y="2970"/>
                </a:lnTo>
                <a:cubicBezTo>
                  <a:pt x="8307" y="2946"/>
                  <a:pt x="8362" y="2916"/>
                  <a:pt x="8414" y="2879"/>
                </a:cubicBezTo>
                <a:cubicBezTo>
                  <a:pt x="8662" y="2722"/>
                  <a:pt x="8767" y="2330"/>
                  <a:pt x="8532" y="2133"/>
                </a:cubicBezTo>
                <a:cubicBezTo>
                  <a:pt x="8449" y="2068"/>
                  <a:pt x="8356" y="2042"/>
                  <a:pt x="8258" y="2042"/>
                </a:cubicBezTo>
                <a:cubicBezTo>
                  <a:pt x="8063" y="2042"/>
                  <a:pt x="7851" y="2146"/>
                  <a:pt x="7668" y="2251"/>
                </a:cubicBezTo>
                <a:cubicBezTo>
                  <a:pt x="6974" y="2604"/>
                  <a:pt x="6229" y="2814"/>
                  <a:pt x="5457" y="2879"/>
                </a:cubicBezTo>
                <a:cubicBezTo>
                  <a:pt x="5731" y="2853"/>
                  <a:pt x="6045" y="2801"/>
                  <a:pt x="6281" y="2617"/>
                </a:cubicBezTo>
                <a:cubicBezTo>
                  <a:pt x="6503" y="2421"/>
                  <a:pt x="6595" y="2055"/>
                  <a:pt x="6359" y="1858"/>
                </a:cubicBezTo>
                <a:cubicBezTo>
                  <a:pt x="6281" y="1788"/>
                  <a:pt x="6174" y="1760"/>
                  <a:pt x="6065" y="1760"/>
                </a:cubicBezTo>
                <a:cubicBezTo>
                  <a:pt x="5992" y="1760"/>
                  <a:pt x="5917" y="1772"/>
                  <a:pt x="5849" y="1793"/>
                </a:cubicBezTo>
                <a:cubicBezTo>
                  <a:pt x="5692" y="1858"/>
                  <a:pt x="5548" y="1950"/>
                  <a:pt x="5391" y="2055"/>
                </a:cubicBezTo>
                <a:cubicBezTo>
                  <a:pt x="4829" y="2413"/>
                  <a:pt x="4170" y="2595"/>
                  <a:pt x="3504" y="2595"/>
                </a:cubicBezTo>
                <a:cubicBezTo>
                  <a:pt x="3317" y="2595"/>
                  <a:pt x="3130" y="2581"/>
                  <a:pt x="2944" y="2552"/>
                </a:cubicBezTo>
                <a:cubicBezTo>
                  <a:pt x="3298" y="2460"/>
                  <a:pt x="3677" y="2500"/>
                  <a:pt x="4017" y="2343"/>
                </a:cubicBezTo>
                <a:cubicBezTo>
                  <a:pt x="4358" y="2212"/>
                  <a:pt x="4632" y="1793"/>
                  <a:pt x="4423" y="1479"/>
                </a:cubicBezTo>
                <a:cubicBezTo>
                  <a:pt x="4344" y="1322"/>
                  <a:pt x="4159" y="1251"/>
                  <a:pt x="3976" y="12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6"/>
          <p:cNvSpPr/>
          <p:nvPr/>
        </p:nvSpPr>
        <p:spPr>
          <a:xfrm>
            <a:off x="-364650" y="103398"/>
            <a:ext cx="1380268" cy="1415355"/>
          </a:xfrm>
          <a:custGeom>
            <a:rect b="b" l="l" r="r" t="t"/>
            <a:pathLst>
              <a:path extrusionOk="0" h="8708" w="8492">
                <a:moveTo>
                  <a:pt x="5086" y="1"/>
                </a:moveTo>
                <a:cubicBezTo>
                  <a:pt x="4763" y="1"/>
                  <a:pt x="4438" y="81"/>
                  <a:pt x="4135" y="199"/>
                </a:cubicBezTo>
                <a:cubicBezTo>
                  <a:pt x="3664" y="382"/>
                  <a:pt x="3206" y="604"/>
                  <a:pt x="2709" y="709"/>
                </a:cubicBezTo>
                <a:cubicBezTo>
                  <a:pt x="1963" y="853"/>
                  <a:pt x="1008" y="775"/>
                  <a:pt x="798" y="1690"/>
                </a:cubicBezTo>
                <a:cubicBezTo>
                  <a:pt x="628" y="2515"/>
                  <a:pt x="170" y="3274"/>
                  <a:pt x="79" y="4124"/>
                </a:cubicBezTo>
                <a:cubicBezTo>
                  <a:pt x="0" y="5027"/>
                  <a:pt x="379" y="6008"/>
                  <a:pt x="1191" y="6375"/>
                </a:cubicBezTo>
                <a:cubicBezTo>
                  <a:pt x="1688" y="5263"/>
                  <a:pt x="2198" y="4137"/>
                  <a:pt x="2682" y="3025"/>
                </a:cubicBezTo>
                <a:lnTo>
                  <a:pt x="2682" y="3025"/>
                </a:lnTo>
                <a:cubicBezTo>
                  <a:pt x="2957" y="3483"/>
                  <a:pt x="2839" y="4072"/>
                  <a:pt x="2617" y="4543"/>
                </a:cubicBezTo>
                <a:cubicBezTo>
                  <a:pt x="2368" y="5027"/>
                  <a:pt x="2015" y="5420"/>
                  <a:pt x="1753" y="5864"/>
                </a:cubicBezTo>
                <a:cubicBezTo>
                  <a:pt x="1465" y="6322"/>
                  <a:pt x="1295" y="6885"/>
                  <a:pt x="1452" y="7395"/>
                </a:cubicBezTo>
                <a:cubicBezTo>
                  <a:pt x="1596" y="7853"/>
                  <a:pt x="2028" y="8194"/>
                  <a:pt x="2486" y="8337"/>
                </a:cubicBezTo>
                <a:cubicBezTo>
                  <a:pt x="2815" y="8460"/>
                  <a:pt x="3171" y="8494"/>
                  <a:pt x="3520" y="8494"/>
                </a:cubicBezTo>
                <a:cubicBezTo>
                  <a:pt x="3657" y="8494"/>
                  <a:pt x="3793" y="8489"/>
                  <a:pt x="3925" y="8481"/>
                </a:cubicBezTo>
                <a:cubicBezTo>
                  <a:pt x="3598" y="7945"/>
                  <a:pt x="3795" y="7265"/>
                  <a:pt x="4004" y="6676"/>
                </a:cubicBezTo>
                <a:cubicBezTo>
                  <a:pt x="4213" y="6087"/>
                  <a:pt x="4449" y="5433"/>
                  <a:pt x="4187" y="4857"/>
                </a:cubicBezTo>
                <a:lnTo>
                  <a:pt x="4187" y="4857"/>
                </a:lnTo>
                <a:cubicBezTo>
                  <a:pt x="4449" y="5223"/>
                  <a:pt x="4475" y="5707"/>
                  <a:pt x="4436" y="6152"/>
                </a:cubicBezTo>
                <a:cubicBezTo>
                  <a:pt x="4383" y="6597"/>
                  <a:pt x="4266" y="7029"/>
                  <a:pt x="4279" y="7474"/>
                </a:cubicBezTo>
                <a:cubicBezTo>
                  <a:pt x="4305" y="7919"/>
                  <a:pt x="4501" y="8403"/>
                  <a:pt x="4894" y="8599"/>
                </a:cubicBezTo>
                <a:cubicBezTo>
                  <a:pt x="5062" y="8683"/>
                  <a:pt x="5240" y="8708"/>
                  <a:pt x="5426" y="8708"/>
                </a:cubicBezTo>
                <a:cubicBezTo>
                  <a:pt x="5530" y="8708"/>
                  <a:pt x="5636" y="8700"/>
                  <a:pt x="5744" y="8691"/>
                </a:cubicBezTo>
                <a:cubicBezTo>
                  <a:pt x="6634" y="8586"/>
                  <a:pt x="7524" y="8233"/>
                  <a:pt x="8243" y="7683"/>
                </a:cubicBezTo>
                <a:cubicBezTo>
                  <a:pt x="8374" y="7094"/>
                  <a:pt x="8492" y="6506"/>
                  <a:pt x="8453" y="5917"/>
                </a:cubicBezTo>
                <a:cubicBezTo>
                  <a:pt x="8426" y="5328"/>
                  <a:pt x="8204" y="4713"/>
                  <a:pt x="7772" y="4320"/>
                </a:cubicBezTo>
                <a:cubicBezTo>
                  <a:pt x="7329" y="3932"/>
                  <a:pt x="6752" y="3815"/>
                  <a:pt x="6150" y="3815"/>
                </a:cubicBezTo>
                <a:cubicBezTo>
                  <a:pt x="5740" y="3815"/>
                  <a:pt x="5318" y="3870"/>
                  <a:pt x="4920" y="3928"/>
                </a:cubicBezTo>
                <a:cubicBezTo>
                  <a:pt x="5324" y="3723"/>
                  <a:pt x="5776" y="3622"/>
                  <a:pt x="6227" y="3622"/>
                </a:cubicBezTo>
                <a:cubicBezTo>
                  <a:pt x="6812" y="3622"/>
                  <a:pt x="7397" y="3792"/>
                  <a:pt x="7877" y="4124"/>
                </a:cubicBezTo>
                <a:cubicBezTo>
                  <a:pt x="7929" y="3496"/>
                  <a:pt x="7668" y="2868"/>
                  <a:pt x="7210" y="2449"/>
                </a:cubicBezTo>
                <a:cubicBezTo>
                  <a:pt x="6840" y="2131"/>
                  <a:pt x="6357" y="1950"/>
                  <a:pt x="5863" y="1950"/>
                </a:cubicBezTo>
                <a:cubicBezTo>
                  <a:pt x="5728" y="1950"/>
                  <a:pt x="5591" y="1963"/>
                  <a:pt x="5456" y="1991"/>
                </a:cubicBezTo>
                <a:cubicBezTo>
                  <a:pt x="5064" y="2083"/>
                  <a:pt x="4724" y="2279"/>
                  <a:pt x="4331" y="2345"/>
                </a:cubicBezTo>
                <a:cubicBezTo>
                  <a:pt x="4263" y="2356"/>
                  <a:pt x="4193" y="2362"/>
                  <a:pt x="4122" y="2362"/>
                </a:cubicBezTo>
                <a:cubicBezTo>
                  <a:pt x="3785" y="2362"/>
                  <a:pt x="3442" y="2229"/>
                  <a:pt x="3323" y="1926"/>
                </a:cubicBezTo>
                <a:lnTo>
                  <a:pt x="3323" y="1926"/>
                </a:lnTo>
                <a:cubicBezTo>
                  <a:pt x="3500" y="2050"/>
                  <a:pt x="3706" y="2099"/>
                  <a:pt x="3920" y="2099"/>
                </a:cubicBezTo>
                <a:cubicBezTo>
                  <a:pt x="4135" y="2099"/>
                  <a:pt x="4357" y="2050"/>
                  <a:pt x="4567" y="1978"/>
                </a:cubicBezTo>
                <a:cubicBezTo>
                  <a:pt x="4972" y="1834"/>
                  <a:pt x="5352" y="1586"/>
                  <a:pt x="5757" y="1468"/>
                </a:cubicBezTo>
                <a:cubicBezTo>
                  <a:pt x="5876" y="1438"/>
                  <a:pt x="6002" y="1422"/>
                  <a:pt x="6127" y="1422"/>
                </a:cubicBezTo>
                <a:cubicBezTo>
                  <a:pt x="6445" y="1422"/>
                  <a:pt x="6760" y="1525"/>
                  <a:pt x="6948" y="1769"/>
                </a:cubicBezTo>
                <a:cubicBezTo>
                  <a:pt x="6673" y="1076"/>
                  <a:pt x="6307" y="343"/>
                  <a:pt x="5613" y="81"/>
                </a:cubicBezTo>
                <a:cubicBezTo>
                  <a:pt x="5441" y="25"/>
                  <a:pt x="5264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6"/>
          <p:cNvSpPr txBox="1"/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5" name="Google Shape;485;p26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26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1200" u="sng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7" name="Google Shape;487;p26"/>
          <p:cNvSpPr/>
          <p:nvPr/>
        </p:nvSpPr>
        <p:spPr>
          <a:xfrm flipH="1">
            <a:off x="1650955" y="473398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6"/>
          <p:cNvSpPr/>
          <p:nvPr/>
        </p:nvSpPr>
        <p:spPr>
          <a:xfrm flipH="1">
            <a:off x="771906" y="47567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6"/>
          <p:cNvSpPr/>
          <p:nvPr/>
        </p:nvSpPr>
        <p:spPr>
          <a:xfrm flipH="1">
            <a:off x="8208155" y="4771699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6"/>
          <p:cNvSpPr/>
          <p:nvPr/>
        </p:nvSpPr>
        <p:spPr>
          <a:xfrm flipH="1">
            <a:off x="6884118" y="472391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6"/>
          <p:cNvSpPr/>
          <p:nvPr/>
        </p:nvSpPr>
        <p:spPr>
          <a:xfrm flipH="1">
            <a:off x="5062001" y="468226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6"/>
          <p:cNvSpPr/>
          <p:nvPr/>
        </p:nvSpPr>
        <p:spPr>
          <a:xfrm flipH="1">
            <a:off x="3051068" y="48368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6"/>
          <p:cNvSpPr/>
          <p:nvPr/>
        </p:nvSpPr>
        <p:spPr>
          <a:xfrm flipH="1">
            <a:off x="4017131" y="46156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/>
          <p:nvPr/>
        </p:nvSpPr>
        <p:spPr>
          <a:xfrm>
            <a:off x="-114000" y="-61563"/>
            <a:ext cx="641355" cy="4482206"/>
          </a:xfrm>
          <a:custGeom>
            <a:rect b="b" l="l" r="r" t="t"/>
            <a:pathLst>
              <a:path extrusionOk="0" h="32909" w="4973">
                <a:moveTo>
                  <a:pt x="1819" y="1"/>
                </a:moveTo>
                <a:cubicBezTo>
                  <a:pt x="1963" y="10966"/>
                  <a:pt x="0" y="22114"/>
                  <a:pt x="942" y="32908"/>
                </a:cubicBezTo>
                <a:lnTo>
                  <a:pt x="4972" y="32908"/>
                </a:lnTo>
                <a:cubicBezTo>
                  <a:pt x="3781" y="27910"/>
                  <a:pt x="3624" y="22166"/>
                  <a:pt x="3664" y="16670"/>
                </a:cubicBezTo>
                <a:cubicBezTo>
                  <a:pt x="3716" y="11109"/>
                  <a:pt x="3925" y="5405"/>
                  <a:pt x="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7"/>
          <p:cNvSpPr/>
          <p:nvPr/>
        </p:nvSpPr>
        <p:spPr>
          <a:xfrm>
            <a:off x="7770342" y="59063"/>
            <a:ext cx="631284" cy="4244109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7"/>
          <p:cNvSpPr/>
          <p:nvPr/>
        </p:nvSpPr>
        <p:spPr>
          <a:xfrm>
            <a:off x="6893134" y="-848"/>
            <a:ext cx="825247" cy="4244109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7"/>
          <p:cNvSpPr/>
          <p:nvPr/>
        </p:nvSpPr>
        <p:spPr>
          <a:xfrm>
            <a:off x="5978925" y="1"/>
            <a:ext cx="590246" cy="4482162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"/>
          <p:cNvSpPr/>
          <p:nvPr/>
        </p:nvSpPr>
        <p:spPr>
          <a:xfrm>
            <a:off x="7518868" y="293137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7"/>
          <p:cNvSpPr/>
          <p:nvPr/>
        </p:nvSpPr>
        <p:spPr>
          <a:xfrm>
            <a:off x="6975400" y="-850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7"/>
          <p:cNvSpPr/>
          <p:nvPr/>
        </p:nvSpPr>
        <p:spPr>
          <a:xfrm>
            <a:off x="7544138" y="29395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7"/>
          <p:cNvSpPr/>
          <p:nvPr/>
        </p:nvSpPr>
        <p:spPr>
          <a:xfrm>
            <a:off x="7960951" y="29378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7"/>
          <p:cNvSpPr/>
          <p:nvPr/>
        </p:nvSpPr>
        <p:spPr>
          <a:xfrm>
            <a:off x="5637850" y="356887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"/>
          <p:cNvSpPr/>
          <p:nvPr/>
        </p:nvSpPr>
        <p:spPr>
          <a:xfrm>
            <a:off x="3325" y="434250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7"/>
          <p:cNvSpPr/>
          <p:nvPr/>
        </p:nvSpPr>
        <p:spPr>
          <a:xfrm>
            <a:off x="6908065" y="475952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7"/>
          <p:cNvSpPr/>
          <p:nvPr/>
        </p:nvSpPr>
        <p:spPr>
          <a:xfrm>
            <a:off x="8023378" y="47822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7"/>
          <p:cNvSpPr/>
          <p:nvPr/>
        </p:nvSpPr>
        <p:spPr>
          <a:xfrm>
            <a:off x="8502610" y="4103918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7"/>
          <p:cNvSpPr/>
          <p:nvPr/>
        </p:nvSpPr>
        <p:spPr>
          <a:xfrm>
            <a:off x="7782085" y="1997923"/>
            <a:ext cx="108073" cy="104849"/>
          </a:xfrm>
          <a:custGeom>
            <a:rect b="b" l="l" r="r" t="t"/>
            <a:pathLst>
              <a:path extrusionOk="0" h="813" w="838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7"/>
          <p:cNvSpPr/>
          <p:nvPr/>
        </p:nvSpPr>
        <p:spPr>
          <a:xfrm>
            <a:off x="5895350" y="-111612"/>
            <a:ext cx="3243575" cy="1685975"/>
          </a:xfrm>
          <a:custGeom>
            <a:rect b="b" l="l" r="r" t="t"/>
            <a:pathLst>
              <a:path extrusionOk="0" h="67439" w="129743">
                <a:moveTo>
                  <a:pt x="0" y="0"/>
                </a:moveTo>
                <a:cubicBezTo>
                  <a:pt x="24713" y="42011"/>
                  <a:pt x="81711" y="59156"/>
                  <a:pt x="129743" y="67439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0" name="Google Shape;510;p27"/>
          <p:cNvSpPr/>
          <p:nvPr/>
        </p:nvSpPr>
        <p:spPr>
          <a:xfrm>
            <a:off x="6555675" y="-61575"/>
            <a:ext cx="3012500" cy="2250800"/>
          </a:xfrm>
          <a:custGeom>
            <a:rect b="b" l="l" r="r" t="t"/>
            <a:pathLst>
              <a:path extrusionOk="0" h="90032" w="120500">
                <a:moveTo>
                  <a:pt x="0" y="0"/>
                </a:moveTo>
                <a:cubicBezTo>
                  <a:pt x="0" y="14494"/>
                  <a:pt x="10159" y="27910"/>
                  <a:pt x="19855" y="38683"/>
                </a:cubicBezTo>
                <a:cubicBezTo>
                  <a:pt x="45050" y="66677"/>
                  <a:pt x="83662" y="82195"/>
                  <a:pt x="120500" y="90032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1" name="Google Shape;511;p27"/>
          <p:cNvSpPr/>
          <p:nvPr/>
        </p:nvSpPr>
        <p:spPr>
          <a:xfrm>
            <a:off x="3320675" y="-104375"/>
            <a:ext cx="5366000" cy="622500"/>
          </a:xfrm>
          <a:custGeom>
            <a:rect b="b" l="l" r="r" t="t"/>
            <a:pathLst>
              <a:path extrusionOk="0" h="24900" w="214640">
                <a:moveTo>
                  <a:pt x="0" y="0"/>
                </a:moveTo>
                <a:cubicBezTo>
                  <a:pt x="6940" y="10412"/>
                  <a:pt x="21831" y="13736"/>
                  <a:pt x="34232" y="15405"/>
                </a:cubicBezTo>
                <a:cubicBezTo>
                  <a:pt x="48290" y="17297"/>
                  <a:pt x="62289" y="19615"/>
                  <a:pt x="76339" y="21567"/>
                </a:cubicBezTo>
                <a:cubicBezTo>
                  <a:pt x="122037" y="27915"/>
                  <a:pt x="169294" y="24593"/>
                  <a:pt x="214640" y="1609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2" name="Google Shape;512;p27"/>
          <p:cNvSpPr/>
          <p:nvPr/>
        </p:nvSpPr>
        <p:spPr>
          <a:xfrm>
            <a:off x="644775" y="5512"/>
            <a:ext cx="701649" cy="4351228"/>
          </a:xfrm>
          <a:custGeom>
            <a:rect b="b" l="l" r="r" t="t"/>
            <a:pathLst>
              <a:path extrusionOk="0" h="32909" w="4895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/>
          <p:nvPr/>
        </p:nvSpPr>
        <p:spPr>
          <a:xfrm>
            <a:off x="-25" y="3189321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8"/>
          <p:cNvSpPr/>
          <p:nvPr/>
        </p:nvSpPr>
        <p:spPr>
          <a:xfrm flipH="1">
            <a:off x="-245226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8"/>
          <p:cNvSpPr/>
          <p:nvPr/>
        </p:nvSpPr>
        <p:spPr>
          <a:xfrm flipH="1">
            <a:off x="10" y="937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8"/>
          <p:cNvSpPr/>
          <p:nvPr/>
        </p:nvSpPr>
        <p:spPr>
          <a:xfrm flipH="1">
            <a:off x="-10024" y="30584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8"/>
          <p:cNvSpPr/>
          <p:nvPr/>
        </p:nvSpPr>
        <p:spPr>
          <a:xfrm flipH="1">
            <a:off x="624356" y="30567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8"/>
          <p:cNvSpPr/>
          <p:nvPr/>
        </p:nvSpPr>
        <p:spPr>
          <a:xfrm flipH="1">
            <a:off x="39" y="433395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-19568" y="369432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1650955" y="473398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8"/>
          <p:cNvSpPr/>
          <p:nvPr/>
        </p:nvSpPr>
        <p:spPr>
          <a:xfrm flipH="1">
            <a:off x="771906" y="47567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8"/>
          <p:cNvSpPr/>
          <p:nvPr/>
        </p:nvSpPr>
        <p:spPr>
          <a:xfrm flipH="1">
            <a:off x="8208155" y="4771699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8"/>
          <p:cNvSpPr/>
          <p:nvPr/>
        </p:nvSpPr>
        <p:spPr>
          <a:xfrm flipH="1">
            <a:off x="6884118" y="472391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8"/>
          <p:cNvSpPr/>
          <p:nvPr/>
        </p:nvSpPr>
        <p:spPr>
          <a:xfrm flipH="1">
            <a:off x="5062001" y="468226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8"/>
          <p:cNvSpPr/>
          <p:nvPr/>
        </p:nvSpPr>
        <p:spPr>
          <a:xfrm flipH="1">
            <a:off x="3051068" y="483685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8"/>
          <p:cNvSpPr/>
          <p:nvPr/>
        </p:nvSpPr>
        <p:spPr>
          <a:xfrm flipH="1">
            <a:off x="4017131" y="46156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-377926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814862" y="-2"/>
            <a:ext cx="1518387" cy="4772134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195043" y="-66563"/>
            <a:ext cx="1027919" cy="4770249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269875" y="45125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6018568" y="3804607"/>
            <a:ext cx="6412786" cy="1376227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526950" y="3769466"/>
            <a:ext cx="6418891" cy="1374029"/>
          </a:xfrm>
          <a:custGeom>
            <a:rect b="b" l="l" r="r" t="t"/>
            <a:pathLst>
              <a:path extrusionOk="0" h="5627" w="26287">
                <a:moveTo>
                  <a:pt x="14759" y="0"/>
                </a:moveTo>
                <a:cubicBezTo>
                  <a:pt x="14050" y="0"/>
                  <a:pt x="13339" y="247"/>
                  <a:pt x="12810" y="720"/>
                </a:cubicBezTo>
                <a:cubicBezTo>
                  <a:pt x="12409" y="348"/>
                  <a:pt x="11869" y="157"/>
                  <a:pt x="11326" y="157"/>
                </a:cubicBezTo>
                <a:cubicBezTo>
                  <a:pt x="11125" y="157"/>
                  <a:pt x="10924" y="183"/>
                  <a:pt x="10729" y="236"/>
                </a:cubicBezTo>
                <a:cubicBezTo>
                  <a:pt x="10036" y="432"/>
                  <a:pt x="9421" y="1021"/>
                  <a:pt x="9212" y="1715"/>
                </a:cubicBezTo>
                <a:cubicBezTo>
                  <a:pt x="8691" y="1347"/>
                  <a:pt x="8055" y="1171"/>
                  <a:pt x="7413" y="1171"/>
                </a:cubicBezTo>
                <a:cubicBezTo>
                  <a:pt x="6409" y="1171"/>
                  <a:pt x="5390" y="1602"/>
                  <a:pt x="4776" y="2408"/>
                </a:cubicBezTo>
                <a:cubicBezTo>
                  <a:pt x="4416" y="1915"/>
                  <a:pt x="3808" y="1656"/>
                  <a:pt x="3204" y="1656"/>
                </a:cubicBezTo>
                <a:cubicBezTo>
                  <a:pt x="2798" y="1656"/>
                  <a:pt x="2394" y="1774"/>
                  <a:pt x="2067" y="2016"/>
                </a:cubicBezTo>
                <a:cubicBezTo>
                  <a:pt x="1662" y="1152"/>
                  <a:pt x="903" y="445"/>
                  <a:pt x="0" y="105"/>
                </a:cubicBezTo>
                <a:lnTo>
                  <a:pt x="0" y="5627"/>
                </a:lnTo>
                <a:lnTo>
                  <a:pt x="26287" y="5627"/>
                </a:lnTo>
                <a:cubicBezTo>
                  <a:pt x="25750" y="5038"/>
                  <a:pt x="24978" y="4646"/>
                  <a:pt x="24180" y="4593"/>
                </a:cubicBezTo>
                <a:cubicBezTo>
                  <a:pt x="24091" y="4588"/>
                  <a:pt x="24002" y="4586"/>
                  <a:pt x="23912" y="4586"/>
                </a:cubicBezTo>
                <a:cubicBezTo>
                  <a:pt x="23698" y="4586"/>
                  <a:pt x="23483" y="4597"/>
                  <a:pt x="23271" y="4597"/>
                </a:cubicBezTo>
                <a:cubicBezTo>
                  <a:pt x="22932" y="4597"/>
                  <a:pt x="22601" y="4569"/>
                  <a:pt x="22296" y="4423"/>
                </a:cubicBezTo>
                <a:cubicBezTo>
                  <a:pt x="21825" y="4188"/>
                  <a:pt x="21524" y="3717"/>
                  <a:pt x="21158" y="3376"/>
                </a:cubicBezTo>
                <a:cubicBezTo>
                  <a:pt x="20638" y="2907"/>
                  <a:pt x="19936" y="2665"/>
                  <a:pt x="19236" y="2665"/>
                </a:cubicBezTo>
                <a:cubicBezTo>
                  <a:pt x="18668" y="2665"/>
                  <a:pt x="18102" y="2825"/>
                  <a:pt x="17638" y="3154"/>
                </a:cubicBezTo>
                <a:cubicBezTo>
                  <a:pt x="17730" y="2016"/>
                  <a:pt x="17075" y="825"/>
                  <a:pt x="16055" y="302"/>
                </a:cubicBezTo>
                <a:cubicBezTo>
                  <a:pt x="15654" y="99"/>
                  <a:pt x="15207" y="0"/>
                  <a:pt x="147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5055209" y="341279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5"/>
          <p:cNvSpPr txBox="1"/>
          <p:nvPr>
            <p:ph idx="2" type="subTitle"/>
          </p:nvPr>
        </p:nvSpPr>
        <p:spPr>
          <a:xfrm>
            <a:off x="1583225" y="341279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5"/>
          <p:cNvSpPr txBox="1"/>
          <p:nvPr>
            <p:ph idx="3" type="subTitle"/>
          </p:nvPr>
        </p:nvSpPr>
        <p:spPr>
          <a:xfrm>
            <a:off x="5055300" y="2949531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4" type="subTitle"/>
          </p:nvPr>
        </p:nvSpPr>
        <p:spPr>
          <a:xfrm>
            <a:off x="1583100" y="2949531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 flipH="1">
            <a:off x="-108146" y="185675"/>
            <a:ext cx="1518371" cy="4908213"/>
          </a:xfrm>
          <a:custGeom>
            <a:rect b="b" l="l" r="r" t="t"/>
            <a:pathLst>
              <a:path extrusionOk="0" h="32909" w="6399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 flipH="1">
            <a:off x="8696" y="186625"/>
            <a:ext cx="1027929" cy="4956852"/>
          </a:xfrm>
          <a:custGeom>
            <a:rect b="b" l="l" r="r" t="t"/>
            <a:pathLst>
              <a:path extrusionOk="0" h="32896" w="4332">
                <a:moveTo>
                  <a:pt x="2604" y="1"/>
                </a:moveTo>
                <a:cubicBezTo>
                  <a:pt x="3140" y="5378"/>
                  <a:pt x="2643" y="10926"/>
                  <a:pt x="1950" y="16304"/>
                </a:cubicBezTo>
                <a:cubicBezTo>
                  <a:pt x="1230" y="21813"/>
                  <a:pt x="275" y="27334"/>
                  <a:pt x="0" y="32895"/>
                </a:cubicBezTo>
                <a:lnTo>
                  <a:pt x="3428" y="32895"/>
                </a:lnTo>
                <a:cubicBezTo>
                  <a:pt x="4331" y="27321"/>
                  <a:pt x="4253" y="21538"/>
                  <a:pt x="4148" y="15833"/>
                </a:cubicBezTo>
                <a:cubicBezTo>
                  <a:pt x="4069" y="10547"/>
                  <a:pt x="3991" y="5274"/>
                  <a:pt x="39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 rot="10800000">
            <a:off x="-23" y="-2024623"/>
            <a:ext cx="9144030" cy="3499758"/>
          </a:xfrm>
          <a:custGeom>
            <a:rect b="b" l="l" r="r" t="t"/>
            <a:pathLst>
              <a:path extrusionOk="0" h="29585" w="54681">
                <a:moveTo>
                  <a:pt x="51488" y="0"/>
                </a:moveTo>
                <a:lnTo>
                  <a:pt x="51488" y="0"/>
                </a:lnTo>
                <a:cubicBezTo>
                  <a:pt x="51370" y="341"/>
                  <a:pt x="51383" y="720"/>
                  <a:pt x="51527" y="1047"/>
                </a:cubicBezTo>
                <a:cubicBezTo>
                  <a:pt x="51426" y="1000"/>
                  <a:pt x="51312" y="970"/>
                  <a:pt x="51201" y="970"/>
                </a:cubicBezTo>
                <a:cubicBezTo>
                  <a:pt x="51096" y="970"/>
                  <a:pt x="50995" y="997"/>
                  <a:pt x="50912" y="1060"/>
                </a:cubicBezTo>
                <a:cubicBezTo>
                  <a:pt x="50585" y="1309"/>
                  <a:pt x="50559" y="1832"/>
                  <a:pt x="50729" y="2212"/>
                </a:cubicBezTo>
                <a:cubicBezTo>
                  <a:pt x="50912" y="2591"/>
                  <a:pt x="51253" y="2853"/>
                  <a:pt x="51606" y="3088"/>
                </a:cubicBezTo>
                <a:cubicBezTo>
                  <a:pt x="51548" y="3080"/>
                  <a:pt x="51491" y="3076"/>
                  <a:pt x="51434" y="3076"/>
                </a:cubicBezTo>
                <a:cubicBezTo>
                  <a:pt x="50621" y="3076"/>
                  <a:pt x="49877" y="3917"/>
                  <a:pt x="50036" y="4724"/>
                </a:cubicBezTo>
                <a:cubicBezTo>
                  <a:pt x="49784" y="4574"/>
                  <a:pt x="49499" y="4503"/>
                  <a:pt x="49215" y="4503"/>
                </a:cubicBezTo>
                <a:cubicBezTo>
                  <a:pt x="48730" y="4503"/>
                  <a:pt x="48248" y="4711"/>
                  <a:pt x="47942" y="5090"/>
                </a:cubicBezTo>
                <a:cubicBezTo>
                  <a:pt x="47981" y="4554"/>
                  <a:pt x="47759" y="3991"/>
                  <a:pt x="47327" y="3638"/>
                </a:cubicBezTo>
                <a:cubicBezTo>
                  <a:pt x="46843" y="4358"/>
                  <a:pt x="46778" y="5365"/>
                  <a:pt x="47196" y="6137"/>
                </a:cubicBezTo>
                <a:cubicBezTo>
                  <a:pt x="46926" y="5928"/>
                  <a:pt x="46580" y="5823"/>
                  <a:pt x="46236" y="5823"/>
                </a:cubicBezTo>
                <a:cubicBezTo>
                  <a:pt x="46064" y="5823"/>
                  <a:pt x="45892" y="5849"/>
                  <a:pt x="45731" y="5902"/>
                </a:cubicBezTo>
                <a:lnTo>
                  <a:pt x="45731" y="2146"/>
                </a:lnTo>
                <a:cubicBezTo>
                  <a:pt x="45535" y="2238"/>
                  <a:pt x="45351" y="2356"/>
                  <a:pt x="45168" y="2500"/>
                </a:cubicBezTo>
                <a:cubicBezTo>
                  <a:pt x="44977" y="2292"/>
                  <a:pt x="44701" y="2194"/>
                  <a:pt x="44422" y="2194"/>
                </a:cubicBezTo>
                <a:cubicBezTo>
                  <a:pt x="44033" y="2194"/>
                  <a:pt x="43637" y="2385"/>
                  <a:pt x="43454" y="2735"/>
                </a:cubicBezTo>
                <a:cubicBezTo>
                  <a:pt x="43520" y="2173"/>
                  <a:pt x="43114" y="1610"/>
                  <a:pt x="42551" y="1505"/>
                </a:cubicBezTo>
                <a:lnTo>
                  <a:pt x="42551" y="1505"/>
                </a:lnTo>
                <a:cubicBezTo>
                  <a:pt x="42447" y="1845"/>
                  <a:pt x="42460" y="2225"/>
                  <a:pt x="42591" y="2552"/>
                </a:cubicBezTo>
                <a:cubicBezTo>
                  <a:pt x="42490" y="2505"/>
                  <a:pt x="42375" y="2475"/>
                  <a:pt x="42266" y="2475"/>
                </a:cubicBezTo>
                <a:cubicBezTo>
                  <a:pt x="42163" y="2475"/>
                  <a:pt x="42065" y="2502"/>
                  <a:pt x="41989" y="2565"/>
                </a:cubicBezTo>
                <a:cubicBezTo>
                  <a:pt x="41662" y="2814"/>
                  <a:pt x="41622" y="3337"/>
                  <a:pt x="41806" y="3717"/>
                </a:cubicBezTo>
                <a:cubicBezTo>
                  <a:pt x="41989" y="4096"/>
                  <a:pt x="42329" y="4358"/>
                  <a:pt x="42669" y="4593"/>
                </a:cubicBezTo>
                <a:cubicBezTo>
                  <a:pt x="42613" y="4585"/>
                  <a:pt x="42556" y="4580"/>
                  <a:pt x="42500" y="4580"/>
                </a:cubicBezTo>
                <a:cubicBezTo>
                  <a:pt x="41697" y="4580"/>
                  <a:pt x="40952" y="5422"/>
                  <a:pt x="41099" y="6229"/>
                </a:cubicBezTo>
                <a:cubicBezTo>
                  <a:pt x="40853" y="6079"/>
                  <a:pt x="40570" y="6008"/>
                  <a:pt x="40287" y="6008"/>
                </a:cubicBezTo>
                <a:cubicBezTo>
                  <a:pt x="39804" y="6008"/>
                  <a:pt x="39319" y="6216"/>
                  <a:pt x="39005" y="6595"/>
                </a:cubicBezTo>
                <a:cubicBezTo>
                  <a:pt x="39058" y="6059"/>
                  <a:pt x="38822" y="5496"/>
                  <a:pt x="38404" y="5143"/>
                </a:cubicBezTo>
                <a:cubicBezTo>
                  <a:pt x="37906" y="5862"/>
                  <a:pt x="37867" y="6870"/>
                  <a:pt x="38273" y="7642"/>
                </a:cubicBezTo>
                <a:cubicBezTo>
                  <a:pt x="38006" y="7434"/>
                  <a:pt x="37664" y="7332"/>
                  <a:pt x="37322" y="7332"/>
                </a:cubicBezTo>
                <a:cubicBezTo>
                  <a:pt x="37060" y="7332"/>
                  <a:pt x="36799" y="7392"/>
                  <a:pt x="36572" y="7511"/>
                </a:cubicBezTo>
                <a:cubicBezTo>
                  <a:pt x="36454" y="7904"/>
                  <a:pt x="36690" y="8375"/>
                  <a:pt x="37082" y="8519"/>
                </a:cubicBezTo>
                <a:cubicBezTo>
                  <a:pt x="36703" y="8571"/>
                  <a:pt x="36192" y="8545"/>
                  <a:pt x="35970" y="8911"/>
                </a:cubicBezTo>
                <a:cubicBezTo>
                  <a:pt x="35865" y="9081"/>
                  <a:pt x="35865" y="9264"/>
                  <a:pt x="35931" y="9434"/>
                </a:cubicBezTo>
                <a:cubicBezTo>
                  <a:pt x="35944" y="9487"/>
                  <a:pt x="35970" y="9539"/>
                  <a:pt x="35983" y="9605"/>
                </a:cubicBezTo>
                <a:cubicBezTo>
                  <a:pt x="35708" y="9618"/>
                  <a:pt x="35460" y="9722"/>
                  <a:pt x="35250" y="9879"/>
                </a:cubicBezTo>
                <a:cubicBezTo>
                  <a:pt x="35211" y="9500"/>
                  <a:pt x="35276" y="8950"/>
                  <a:pt x="35067" y="8623"/>
                </a:cubicBezTo>
                <a:cubicBezTo>
                  <a:pt x="34930" y="8401"/>
                  <a:pt x="34733" y="8342"/>
                  <a:pt x="34521" y="8342"/>
                </a:cubicBezTo>
                <a:cubicBezTo>
                  <a:pt x="34308" y="8342"/>
                  <a:pt x="34079" y="8401"/>
                  <a:pt x="33876" y="8414"/>
                </a:cubicBezTo>
                <a:cubicBezTo>
                  <a:pt x="34609" y="8087"/>
                  <a:pt x="35002" y="7040"/>
                  <a:pt x="34478" y="6412"/>
                </a:cubicBezTo>
                <a:cubicBezTo>
                  <a:pt x="34310" y="6215"/>
                  <a:pt x="34062" y="6128"/>
                  <a:pt x="33808" y="6128"/>
                </a:cubicBezTo>
                <a:cubicBezTo>
                  <a:pt x="33490" y="6128"/>
                  <a:pt x="33163" y="6265"/>
                  <a:pt x="32973" y="6490"/>
                </a:cubicBezTo>
                <a:cubicBezTo>
                  <a:pt x="32908" y="6268"/>
                  <a:pt x="32725" y="6059"/>
                  <a:pt x="32476" y="6006"/>
                </a:cubicBezTo>
                <a:cubicBezTo>
                  <a:pt x="32434" y="5999"/>
                  <a:pt x="32392" y="5996"/>
                  <a:pt x="32351" y="5996"/>
                </a:cubicBezTo>
                <a:cubicBezTo>
                  <a:pt x="31937" y="5996"/>
                  <a:pt x="31548" y="6336"/>
                  <a:pt x="31429" y="6752"/>
                </a:cubicBezTo>
                <a:cubicBezTo>
                  <a:pt x="31364" y="6988"/>
                  <a:pt x="31364" y="7197"/>
                  <a:pt x="31403" y="7433"/>
                </a:cubicBezTo>
                <a:cubicBezTo>
                  <a:pt x="31291" y="7341"/>
                  <a:pt x="31155" y="7289"/>
                  <a:pt x="31014" y="7289"/>
                </a:cubicBezTo>
                <a:cubicBezTo>
                  <a:pt x="30974" y="7289"/>
                  <a:pt x="30934" y="7293"/>
                  <a:pt x="30893" y="7302"/>
                </a:cubicBezTo>
                <a:cubicBezTo>
                  <a:pt x="30461" y="7393"/>
                  <a:pt x="30200" y="7930"/>
                  <a:pt x="30226" y="8388"/>
                </a:cubicBezTo>
                <a:cubicBezTo>
                  <a:pt x="30252" y="8846"/>
                  <a:pt x="30500" y="9277"/>
                  <a:pt x="30749" y="9670"/>
                </a:cubicBezTo>
                <a:cubicBezTo>
                  <a:pt x="30669" y="9652"/>
                  <a:pt x="30589" y="9644"/>
                  <a:pt x="30510" y="9644"/>
                </a:cubicBezTo>
                <a:cubicBezTo>
                  <a:pt x="29549" y="9644"/>
                  <a:pt x="28750" y="10904"/>
                  <a:pt x="29257" y="11750"/>
                </a:cubicBezTo>
                <a:cubicBezTo>
                  <a:pt x="29138" y="11613"/>
                  <a:pt x="28980" y="11554"/>
                  <a:pt x="28816" y="11554"/>
                </a:cubicBezTo>
                <a:cubicBezTo>
                  <a:pt x="28604" y="11554"/>
                  <a:pt x="28380" y="11654"/>
                  <a:pt x="28211" y="11816"/>
                </a:cubicBezTo>
                <a:cubicBezTo>
                  <a:pt x="28132" y="11633"/>
                  <a:pt x="28014" y="11489"/>
                  <a:pt x="27870" y="11371"/>
                </a:cubicBezTo>
                <a:cubicBezTo>
                  <a:pt x="27654" y="11206"/>
                  <a:pt x="27383" y="11124"/>
                  <a:pt x="27109" y="11124"/>
                </a:cubicBezTo>
                <a:cubicBezTo>
                  <a:pt x="26820" y="11124"/>
                  <a:pt x="26529" y="11216"/>
                  <a:pt x="26300" y="11397"/>
                </a:cubicBezTo>
                <a:cubicBezTo>
                  <a:pt x="26274" y="11031"/>
                  <a:pt x="26340" y="10468"/>
                  <a:pt x="26117" y="10141"/>
                </a:cubicBezTo>
                <a:cubicBezTo>
                  <a:pt x="25982" y="9922"/>
                  <a:pt x="25789" y="9865"/>
                  <a:pt x="25580" y="9865"/>
                </a:cubicBezTo>
                <a:cubicBezTo>
                  <a:pt x="25365" y="9865"/>
                  <a:pt x="25132" y="9925"/>
                  <a:pt x="24926" y="9932"/>
                </a:cubicBezTo>
                <a:cubicBezTo>
                  <a:pt x="25659" y="9605"/>
                  <a:pt x="26052" y="8558"/>
                  <a:pt x="25528" y="7930"/>
                </a:cubicBezTo>
                <a:cubicBezTo>
                  <a:pt x="25360" y="7738"/>
                  <a:pt x="25112" y="7652"/>
                  <a:pt x="24859" y="7652"/>
                </a:cubicBezTo>
                <a:cubicBezTo>
                  <a:pt x="24540" y="7652"/>
                  <a:pt x="24213" y="7788"/>
                  <a:pt x="24024" y="8021"/>
                </a:cubicBezTo>
                <a:cubicBezTo>
                  <a:pt x="23958" y="7786"/>
                  <a:pt x="23775" y="7576"/>
                  <a:pt x="23540" y="7524"/>
                </a:cubicBezTo>
                <a:cubicBezTo>
                  <a:pt x="23499" y="7517"/>
                  <a:pt x="23458" y="7514"/>
                  <a:pt x="23417" y="7514"/>
                </a:cubicBezTo>
                <a:cubicBezTo>
                  <a:pt x="23003" y="7514"/>
                  <a:pt x="22612" y="7866"/>
                  <a:pt x="22493" y="8283"/>
                </a:cubicBezTo>
                <a:cubicBezTo>
                  <a:pt x="22427" y="8505"/>
                  <a:pt x="22427" y="8715"/>
                  <a:pt x="22453" y="8950"/>
                </a:cubicBezTo>
                <a:cubicBezTo>
                  <a:pt x="22341" y="8859"/>
                  <a:pt x="22206" y="8807"/>
                  <a:pt x="22071" y="8807"/>
                </a:cubicBezTo>
                <a:cubicBezTo>
                  <a:pt x="22032" y="8807"/>
                  <a:pt x="21994" y="8811"/>
                  <a:pt x="21956" y="8820"/>
                </a:cubicBezTo>
                <a:cubicBezTo>
                  <a:pt x="21511" y="8911"/>
                  <a:pt x="21250" y="9461"/>
                  <a:pt x="21276" y="9919"/>
                </a:cubicBezTo>
                <a:cubicBezTo>
                  <a:pt x="21315" y="10377"/>
                  <a:pt x="21551" y="10795"/>
                  <a:pt x="21799" y="11188"/>
                </a:cubicBezTo>
                <a:cubicBezTo>
                  <a:pt x="21721" y="11171"/>
                  <a:pt x="21643" y="11164"/>
                  <a:pt x="21566" y="11164"/>
                </a:cubicBezTo>
                <a:cubicBezTo>
                  <a:pt x="20911" y="11164"/>
                  <a:pt x="20329" y="11733"/>
                  <a:pt x="20177" y="12365"/>
                </a:cubicBezTo>
                <a:cubicBezTo>
                  <a:pt x="20124" y="12359"/>
                  <a:pt x="20066" y="12356"/>
                  <a:pt x="20005" y="12356"/>
                </a:cubicBezTo>
                <a:cubicBezTo>
                  <a:pt x="19945" y="12356"/>
                  <a:pt x="19882" y="12359"/>
                  <a:pt x="19823" y="12365"/>
                </a:cubicBezTo>
                <a:cubicBezTo>
                  <a:pt x="20216" y="11829"/>
                  <a:pt x="20216" y="11044"/>
                  <a:pt x="19837" y="10507"/>
                </a:cubicBezTo>
                <a:cubicBezTo>
                  <a:pt x="19530" y="10068"/>
                  <a:pt x="19015" y="9820"/>
                  <a:pt x="18499" y="9820"/>
                </a:cubicBezTo>
                <a:cubicBezTo>
                  <a:pt x="18355" y="9820"/>
                  <a:pt x="18210" y="9839"/>
                  <a:pt x="18070" y="9879"/>
                </a:cubicBezTo>
                <a:cubicBezTo>
                  <a:pt x="18616" y="9200"/>
                  <a:pt x="17936" y="8025"/>
                  <a:pt x="17103" y="8025"/>
                </a:cubicBezTo>
                <a:cubicBezTo>
                  <a:pt x="17038" y="8025"/>
                  <a:pt x="16972" y="8032"/>
                  <a:pt x="16906" y="8048"/>
                </a:cubicBezTo>
                <a:cubicBezTo>
                  <a:pt x="16840" y="7864"/>
                  <a:pt x="16814" y="7590"/>
                  <a:pt x="16696" y="7446"/>
                </a:cubicBezTo>
                <a:cubicBezTo>
                  <a:pt x="16605" y="7315"/>
                  <a:pt x="16382" y="7249"/>
                  <a:pt x="16238" y="7249"/>
                </a:cubicBezTo>
                <a:cubicBezTo>
                  <a:pt x="16081" y="7249"/>
                  <a:pt x="15924" y="7315"/>
                  <a:pt x="15793" y="7406"/>
                </a:cubicBezTo>
                <a:cubicBezTo>
                  <a:pt x="15728" y="7459"/>
                  <a:pt x="15492" y="7707"/>
                  <a:pt x="15519" y="7799"/>
                </a:cubicBezTo>
                <a:cubicBezTo>
                  <a:pt x="15341" y="7399"/>
                  <a:pt x="14909" y="7168"/>
                  <a:pt x="14486" y="7168"/>
                </a:cubicBezTo>
                <a:cubicBezTo>
                  <a:pt x="14287" y="7168"/>
                  <a:pt x="14090" y="7219"/>
                  <a:pt x="13922" y="7328"/>
                </a:cubicBezTo>
                <a:cubicBezTo>
                  <a:pt x="13399" y="7668"/>
                  <a:pt x="13294" y="8519"/>
                  <a:pt x="13739" y="8977"/>
                </a:cubicBezTo>
                <a:cubicBezTo>
                  <a:pt x="13442" y="8693"/>
                  <a:pt x="13053" y="8566"/>
                  <a:pt x="12656" y="8566"/>
                </a:cubicBezTo>
                <a:cubicBezTo>
                  <a:pt x="11899" y="8566"/>
                  <a:pt x="11109" y="9028"/>
                  <a:pt x="10861" y="9749"/>
                </a:cubicBezTo>
                <a:cubicBezTo>
                  <a:pt x="10913" y="8975"/>
                  <a:pt x="10139" y="8235"/>
                  <a:pt x="9385" y="8235"/>
                </a:cubicBezTo>
                <a:cubicBezTo>
                  <a:pt x="9195" y="8235"/>
                  <a:pt x="9006" y="8282"/>
                  <a:pt x="8832" y="8388"/>
                </a:cubicBezTo>
                <a:cubicBezTo>
                  <a:pt x="9253" y="7797"/>
                  <a:pt x="8618" y="6881"/>
                  <a:pt x="7946" y="6881"/>
                </a:cubicBezTo>
                <a:cubicBezTo>
                  <a:pt x="7844" y="6881"/>
                  <a:pt x="7742" y="6902"/>
                  <a:pt x="7642" y="6948"/>
                </a:cubicBezTo>
                <a:cubicBezTo>
                  <a:pt x="7720" y="6477"/>
                  <a:pt x="7419" y="5954"/>
                  <a:pt x="6961" y="5797"/>
                </a:cubicBezTo>
                <a:cubicBezTo>
                  <a:pt x="6857" y="5763"/>
                  <a:pt x="6747" y="5747"/>
                  <a:pt x="6638" y="5747"/>
                </a:cubicBezTo>
                <a:cubicBezTo>
                  <a:pt x="6325" y="5747"/>
                  <a:pt x="6014" y="5881"/>
                  <a:pt x="5810" y="6124"/>
                </a:cubicBezTo>
                <a:cubicBezTo>
                  <a:pt x="6281" y="5404"/>
                  <a:pt x="6425" y="4462"/>
                  <a:pt x="6202" y="3651"/>
                </a:cubicBezTo>
                <a:cubicBezTo>
                  <a:pt x="6172" y="3650"/>
                  <a:pt x="6142" y="3649"/>
                  <a:pt x="6112" y="3649"/>
                </a:cubicBezTo>
                <a:cubicBezTo>
                  <a:pt x="5343" y="3649"/>
                  <a:pt x="4567" y="4124"/>
                  <a:pt x="4227" y="4829"/>
                </a:cubicBezTo>
                <a:lnTo>
                  <a:pt x="4227" y="2617"/>
                </a:lnTo>
                <a:cubicBezTo>
                  <a:pt x="3468" y="2905"/>
                  <a:pt x="2814" y="3481"/>
                  <a:pt x="2421" y="4188"/>
                </a:cubicBezTo>
                <a:cubicBezTo>
                  <a:pt x="2486" y="3860"/>
                  <a:pt x="2225" y="3468"/>
                  <a:pt x="1885" y="3416"/>
                </a:cubicBezTo>
                <a:cubicBezTo>
                  <a:pt x="1849" y="3410"/>
                  <a:pt x="1813" y="3408"/>
                  <a:pt x="1777" y="3408"/>
                </a:cubicBezTo>
                <a:cubicBezTo>
                  <a:pt x="1374" y="3408"/>
                  <a:pt x="1008" y="3737"/>
                  <a:pt x="864" y="4122"/>
                </a:cubicBezTo>
                <a:cubicBezTo>
                  <a:pt x="746" y="4423"/>
                  <a:pt x="746" y="4750"/>
                  <a:pt x="785" y="5051"/>
                </a:cubicBezTo>
                <a:cubicBezTo>
                  <a:pt x="655" y="4763"/>
                  <a:pt x="327" y="4528"/>
                  <a:pt x="0" y="4502"/>
                </a:cubicBezTo>
                <a:lnTo>
                  <a:pt x="0" y="29585"/>
                </a:lnTo>
                <a:lnTo>
                  <a:pt x="54681" y="29585"/>
                </a:lnTo>
                <a:lnTo>
                  <a:pt x="54681" y="576"/>
                </a:lnTo>
                <a:cubicBezTo>
                  <a:pt x="54471" y="668"/>
                  <a:pt x="54288" y="786"/>
                  <a:pt x="54105" y="995"/>
                </a:cubicBezTo>
                <a:cubicBezTo>
                  <a:pt x="53914" y="787"/>
                  <a:pt x="53636" y="689"/>
                  <a:pt x="53355" y="689"/>
                </a:cubicBezTo>
                <a:cubicBezTo>
                  <a:pt x="52963" y="689"/>
                  <a:pt x="52566" y="880"/>
                  <a:pt x="52391" y="1230"/>
                </a:cubicBezTo>
                <a:cubicBezTo>
                  <a:pt x="52456" y="668"/>
                  <a:pt x="52038" y="105"/>
                  <a:pt x="51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 flipH="1">
            <a:off x="-1798495" y="3235675"/>
            <a:ext cx="11201380" cy="4502252"/>
          </a:xfrm>
          <a:custGeom>
            <a:rect b="b" l="l" r="r" t="t"/>
            <a:pathLst>
              <a:path extrusionOk="0" h="31116" w="57547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2334607" y="4561897"/>
            <a:ext cx="433643" cy="414833"/>
            <a:chOff x="2412932" y="3938622"/>
            <a:chExt cx="433643" cy="414833"/>
          </a:xfrm>
        </p:grpSpPr>
        <p:sp>
          <p:nvSpPr>
            <p:cNvPr id="71" name="Google Shape;71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6239857" y="4629468"/>
            <a:ext cx="292406" cy="279681"/>
            <a:chOff x="2412932" y="3938622"/>
            <a:chExt cx="433643" cy="414833"/>
          </a:xfrm>
        </p:grpSpPr>
        <p:sp>
          <p:nvSpPr>
            <p:cNvPr id="74" name="Google Shape;74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5"/>
          <p:cNvGrpSpPr/>
          <p:nvPr/>
        </p:nvGrpSpPr>
        <p:grpSpPr>
          <a:xfrm>
            <a:off x="8259571" y="3948822"/>
            <a:ext cx="480520" cy="459594"/>
            <a:chOff x="2412932" y="3938622"/>
            <a:chExt cx="433643" cy="414833"/>
          </a:xfrm>
        </p:grpSpPr>
        <p:sp>
          <p:nvSpPr>
            <p:cNvPr id="77" name="Google Shape;77;p5"/>
            <p:cNvSpPr/>
            <p:nvPr/>
          </p:nvSpPr>
          <p:spPr>
            <a:xfrm flipH="1">
              <a:off x="2412932" y="3938622"/>
              <a:ext cx="433643" cy="414833"/>
            </a:xfrm>
            <a:custGeom>
              <a:rect b="b" l="l" r="r" t="t"/>
              <a:pathLst>
                <a:path extrusionOk="0" h="2867" w="2997">
                  <a:moveTo>
                    <a:pt x="1244" y="0"/>
                  </a:moveTo>
                  <a:cubicBezTo>
                    <a:pt x="1244" y="0"/>
                    <a:pt x="1243" y="0"/>
                    <a:pt x="1243" y="1"/>
                  </a:cubicBezTo>
                  <a:cubicBezTo>
                    <a:pt x="1165" y="433"/>
                    <a:pt x="1099" y="891"/>
                    <a:pt x="1296" y="1283"/>
                  </a:cubicBezTo>
                  <a:cubicBezTo>
                    <a:pt x="1120" y="1139"/>
                    <a:pt x="893" y="1067"/>
                    <a:pt x="667" y="1067"/>
                  </a:cubicBezTo>
                  <a:cubicBezTo>
                    <a:pt x="422" y="1067"/>
                    <a:pt x="177" y="1152"/>
                    <a:pt x="0" y="1323"/>
                  </a:cubicBezTo>
                  <a:cubicBezTo>
                    <a:pt x="215" y="1528"/>
                    <a:pt x="509" y="1640"/>
                    <a:pt x="793" y="1640"/>
                  </a:cubicBezTo>
                  <a:cubicBezTo>
                    <a:pt x="908" y="1640"/>
                    <a:pt x="1020" y="1622"/>
                    <a:pt x="1125" y="1584"/>
                  </a:cubicBezTo>
                  <a:lnTo>
                    <a:pt x="1125" y="1584"/>
                  </a:lnTo>
                  <a:cubicBezTo>
                    <a:pt x="759" y="1885"/>
                    <a:pt x="628" y="2422"/>
                    <a:pt x="798" y="2867"/>
                  </a:cubicBezTo>
                  <a:cubicBezTo>
                    <a:pt x="1282" y="2710"/>
                    <a:pt x="1610" y="2225"/>
                    <a:pt x="1570" y="1754"/>
                  </a:cubicBezTo>
                  <a:lnTo>
                    <a:pt x="1570" y="1754"/>
                  </a:lnTo>
                  <a:cubicBezTo>
                    <a:pt x="1649" y="2016"/>
                    <a:pt x="1910" y="2199"/>
                    <a:pt x="2172" y="2265"/>
                  </a:cubicBezTo>
                  <a:cubicBezTo>
                    <a:pt x="2317" y="2294"/>
                    <a:pt x="2470" y="2302"/>
                    <a:pt x="2624" y="2302"/>
                  </a:cubicBezTo>
                  <a:cubicBezTo>
                    <a:pt x="2748" y="2302"/>
                    <a:pt x="2874" y="2297"/>
                    <a:pt x="2997" y="2291"/>
                  </a:cubicBezTo>
                  <a:cubicBezTo>
                    <a:pt x="2931" y="1820"/>
                    <a:pt x="2486" y="1427"/>
                    <a:pt x="2015" y="1427"/>
                  </a:cubicBezTo>
                  <a:cubicBezTo>
                    <a:pt x="2264" y="1388"/>
                    <a:pt x="2525" y="1309"/>
                    <a:pt x="2696" y="1126"/>
                  </a:cubicBezTo>
                  <a:cubicBezTo>
                    <a:pt x="2879" y="956"/>
                    <a:pt x="2944" y="655"/>
                    <a:pt x="2813" y="433"/>
                  </a:cubicBezTo>
                  <a:lnTo>
                    <a:pt x="2813" y="433"/>
                  </a:lnTo>
                  <a:cubicBezTo>
                    <a:pt x="2604" y="472"/>
                    <a:pt x="2316" y="498"/>
                    <a:pt x="2146" y="629"/>
                  </a:cubicBezTo>
                  <a:cubicBezTo>
                    <a:pt x="2041" y="694"/>
                    <a:pt x="1963" y="773"/>
                    <a:pt x="1884" y="851"/>
                  </a:cubicBezTo>
                  <a:cubicBezTo>
                    <a:pt x="1832" y="904"/>
                    <a:pt x="1662" y="1048"/>
                    <a:pt x="1662" y="1113"/>
                  </a:cubicBezTo>
                  <a:cubicBezTo>
                    <a:pt x="1662" y="851"/>
                    <a:pt x="1649" y="590"/>
                    <a:pt x="1557" y="367"/>
                  </a:cubicBezTo>
                  <a:cubicBezTo>
                    <a:pt x="1518" y="263"/>
                    <a:pt x="1453" y="210"/>
                    <a:pt x="1387" y="171"/>
                  </a:cubicBezTo>
                  <a:cubicBezTo>
                    <a:pt x="1387" y="121"/>
                    <a:pt x="1256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flipH="1">
              <a:off x="2581350" y="4126138"/>
              <a:ext cx="96799" cy="52234"/>
            </a:xfrm>
            <a:custGeom>
              <a:rect b="b" l="l" r="r" t="t"/>
              <a:pathLst>
                <a:path extrusionOk="0" h="361" w="669">
                  <a:moveTo>
                    <a:pt x="506" y="1"/>
                  </a:moveTo>
                  <a:cubicBezTo>
                    <a:pt x="443" y="1"/>
                    <a:pt x="362" y="14"/>
                    <a:pt x="276" y="38"/>
                  </a:cubicBezTo>
                  <a:cubicBezTo>
                    <a:pt x="119" y="91"/>
                    <a:pt x="1" y="208"/>
                    <a:pt x="40" y="300"/>
                  </a:cubicBezTo>
                  <a:cubicBezTo>
                    <a:pt x="54" y="341"/>
                    <a:pt x="107" y="361"/>
                    <a:pt x="177" y="361"/>
                  </a:cubicBezTo>
                  <a:cubicBezTo>
                    <a:pt x="240" y="361"/>
                    <a:pt x="318" y="344"/>
                    <a:pt x="393" y="313"/>
                  </a:cubicBezTo>
                  <a:cubicBezTo>
                    <a:pt x="563" y="248"/>
                    <a:pt x="668" y="130"/>
                    <a:pt x="642" y="51"/>
                  </a:cubicBezTo>
                  <a:cubicBezTo>
                    <a:pt x="628" y="17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"/>
          <p:cNvSpPr/>
          <p:nvPr/>
        </p:nvSpPr>
        <p:spPr>
          <a:xfrm>
            <a:off x="-24" y="-145025"/>
            <a:ext cx="2738705" cy="1369080"/>
          </a:xfrm>
          <a:custGeom>
            <a:rect b="b" l="l" r="r" t="t"/>
            <a:pathLst>
              <a:path extrusionOk="0" h="9462" w="22742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6555649" y="-145025"/>
            <a:ext cx="2588372" cy="1512181"/>
          </a:xfrm>
          <a:custGeom>
            <a:rect b="b" l="l" r="r" t="t"/>
            <a:pathLst>
              <a:path extrusionOk="0" h="10451" w="22415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6"/>
          <p:cNvSpPr/>
          <p:nvPr/>
        </p:nvSpPr>
        <p:spPr>
          <a:xfrm>
            <a:off x="3586310" y="481734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 flipH="1">
            <a:off x="-72947" y="4368975"/>
            <a:ext cx="9242760" cy="801024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 flipH="1">
            <a:off x="1676768" y="4693936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flipH="1">
            <a:off x="797719" y="471668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flipH="1">
            <a:off x="-1797" y="405260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 flipH="1">
            <a:off x="8233967" y="4731649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 flipH="1">
            <a:off x="6909930" y="468386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5087813" y="4642212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 flipH="1">
            <a:off x="3076880" y="479680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4042944" y="4575636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696260" y="4183504"/>
            <a:ext cx="1520675" cy="1696880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/>
          <p:nvPr/>
        </p:nvSpPr>
        <p:spPr>
          <a:xfrm flipH="1">
            <a:off x="7771201" y="0"/>
            <a:ext cx="1562047" cy="4772134"/>
          </a:xfrm>
          <a:custGeom>
            <a:rect b="b" l="l" r="r" t="t"/>
            <a:pathLst>
              <a:path extrusionOk="0" h="32909" w="6583">
                <a:moveTo>
                  <a:pt x="1715" y="1"/>
                </a:moveTo>
                <a:cubicBezTo>
                  <a:pt x="2369" y="10953"/>
                  <a:pt x="1" y="22284"/>
                  <a:pt x="1741" y="32909"/>
                </a:cubicBezTo>
                <a:lnTo>
                  <a:pt x="6517" y="32909"/>
                </a:lnTo>
                <a:cubicBezTo>
                  <a:pt x="6583" y="30750"/>
                  <a:pt x="6360" y="28551"/>
                  <a:pt x="6020" y="26432"/>
                </a:cubicBezTo>
                <a:cubicBezTo>
                  <a:pt x="5444" y="22964"/>
                  <a:pt x="4528" y="19588"/>
                  <a:pt x="3992" y="16121"/>
                </a:cubicBezTo>
                <a:cubicBezTo>
                  <a:pt x="3154" y="10822"/>
                  <a:pt x="3181" y="5405"/>
                  <a:pt x="3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5254872" y="3472252"/>
            <a:ext cx="3930422" cy="840457"/>
          </a:xfrm>
          <a:custGeom>
            <a:rect b="b" l="l" r="r" t="t"/>
            <a:pathLst>
              <a:path extrusionOk="0" h="8282" w="38731">
                <a:moveTo>
                  <a:pt x="16953" y="0"/>
                </a:moveTo>
                <a:cubicBezTo>
                  <a:pt x="16302" y="0"/>
                  <a:pt x="15654" y="141"/>
                  <a:pt x="15074" y="431"/>
                </a:cubicBezTo>
                <a:cubicBezTo>
                  <a:pt x="13556" y="1203"/>
                  <a:pt x="12575" y="2957"/>
                  <a:pt x="12732" y="4658"/>
                </a:cubicBezTo>
                <a:cubicBezTo>
                  <a:pt x="12044" y="4166"/>
                  <a:pt x="11201" y="3923"/>
                  <a:pt x="10356" y="3923"/>
                </a:cubicBezTo>
                <a:cubicBezTo>
                  <a:pt x="9334" y="3923"/>
                  <a:pt x="8309" y="4277"/>
                  <a:pt x="7550" y="4972"/>
                </a:cubicBezTo>
                <a:cubicBezTo>
                  <a:pt x="7001" y="5495"/>
                  <a:pt x="6556" y="6162"/>
                  <a:pt x="5862" y="6502"/>
                </a:cubicBezTo>
                <a:cubicBezTo>
                  <a:pt x="5414" y="6723"/>
                  <a:pt x="4912" y="6762"/>
                  <a:pt x="4398" y="6762"/>
                </a:cubicBezTo>
                <a:cubicBezTo>
                  <a:pt x="4119" y="6762"/>
                  <a:pt x="3835" y="6750"/>
                  <a:pt x="3555" y="6750"/>
                </a:cubicBezTo>
                <a:cubicBezTo>
                  <a:pt x="3403" y="6750"/>
                  <a:pt x="3251" y="6754"/>
                  <a:pt x="3101" y="6764"/>
                </a:cubicBezTo>
                <a:cubicBezTo>
                  <a:pt x="1924" y="6843"/>
                  <a:pt x="799" y="7418"/>
                  <a:pt x="0" y="8282"/>
                </a:cubicBezTo>
                <a:lnTo>
                  <a:pt x="38731" y="8282"/>
                </a:lnTo>
                <a:lnTo>
                  <a:pt x="38731" y="143"/>
                </a:lnTo>
                <a:cubicBezTo>
                  <a:pt x="37422" y="654"/>
                  <a:pt x="36284" y="1674"/>
                  <a:pt x="35695" y="2970"/>
                </a:cubicBezTo>
                <a:cubicBezTo>
                  <a:pt x="35220" y="2609"/>
                  <a:pt x="34630" y="2436"/>
                  <a:pt x="34035" y="2436"/>
                </a:cubicBezTo>
                <a:cubicBezTo>
                  <a:pt x="33139" y="2436"/>
                  <a:pt x="32234" y="2827"/>
                  <a:pt x="31691" y="3558"/>
                </a:cubicBezTo>
                <a:cubicBezTo>
                  <a:pt x="30799" y="2372"/>
                  <a:pt x="29312" y="1733"/>
                  <a:pt x="27833" y="1733"/>
                </a:cubicBezTo>
                <a:cubicBezTo>
                  <a:pt x="26881" y="1733"/>
                  <a:pt x="25933" y="1998"/>
                  <a:pt x="25149" y="2551"/>
                </a:cubicBezTo>
                <a:cubicBezTo>
                  <a:pt x="24822" y="1504"/>
                  <a:pt x="23958" y="654"/>
                  <a:pt x="22911" y="353"/>
                </a:cubicBezTo>
                <a:cubicBezTo>
                  <a:pt x="22637" y="277"/>
                  <a:pt x="22353" y="240"/>
                  <a:pt x="22068" y="240"/>
                </a:cubicBezTo>
                <a:cubicBezTo>
                  <a:pt x="21265" y="240"/>
                  <a:pt x="20458" y="532"/>
                  <a:pt x="19850" y="1072"/>
                </a:cubicBezTo>
                <a:cubicBezTo>
                  <a:pt x="19065" y="369"/>
                  <a:pt x="18006" y="0"/>
                  <a:pt x="169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-252775" y="3998600"/>
            <a:ext cx="10034733" cy="2480883"/>
          </a:xfrm>
          <a:custGeom>
            <a:rect b="b" l="l" r="r" t="t"/>
            <a:pathLst>
              <a:path extrusionOk="0" h="19948" w="69624">
                <a:moveTo>
                  <a:pt x="1913" y="1"/>
                </a:moveTo>
                <a:cubicBezTo>
                  <a:pt x="1488" y="1"/>
                  <a:pt x="1068" y="14"/>
                  <a:pt x="654" y="44"/>
                </a:cubicBezTo>
                <a:cubicBezTo>
                  <a:pt x="0" y="3655"/>
                  <a:pt x="1086" y="8326"/>
                  <a:pt x="1348" y="12042"/>
                </a:cubicBezTo>
                <a:cubicBezTo>
                  <a:pt x="1505" y="13979"/>
                  <a:pt x="1727" y="16099"/>
                  <a:pt x="3114" y="17459"/>
                </a:cubicBezTo>
                <a:cubicBezTo>
                  <a:pt x="4541" y="18846"/>
                  <a:pt x="6752" y="18964"/>
                  <a:pt x="8741" y="19016"/>
                </a:cubicBezTo>
                <a:cubicBezTo>
                  <a:pt x="22636" y="19304"/>
                  <a:pt x="36532" y="19618"/>
                  <a:pt x="50441" y="19906"/>
                </a:cubicBezTo>
                <a:cubicBezTo>
                  <a:pt x="51307" y="19928"/>
                  <a:pt x="52176" y="19947"/>
                  <a:pt x="53045" y="19947"/>
                </a:cubicBezTo>
                <a:cubicBezTo>
                  <a:pt x="55279" y="19947"/>
                  <a:pt x="57513" y="19822"/>
                  <a:pt x="59679" y="19304"/>
                </a:cubicBezTo>
                <a:cubicBezTo>
                  <a:pt x="62688" y="18585"/>
                  <a:pt x="65619" y="16975"/>
                  <a:pt x="67255" y="14332"/>
                </a:cubicBezTo>
                <a:cubicBezTo>
                  <a:pt x="69623" y="10538"/>
                  <a:pt x="68511" y="4911"/>
                  <a:pt x="64769" y="2464"/>
                </a:cubicBezTo>
                <a:cubicBezTo>
                  <a:pt x="62783" y="1154"/>
                  <a:pt x="60436" y="788"/>
                  <a:pt x="58022" y="788"/>
                </a:cubicBezTo>
                <a:cubicBezTo>
                  <a:pt x="56460" y="788"/>
                  <a:pt x="54870" y="941"/>
                  <a:pt x="53333" y="1091"/>
                </a:cubicBezTo>
                <a:cubicBezTo>
                  <a:pt x="46159" y="1786"/>
                  <a:pt x="38950" y="2122"/>
                  <a:pt x="31749" y="2122"/>
                </a:cubicBezTo>
                <a:cubicBezTo>
                  <a:pt x="30137" y="2122"/>
                  <a:pt x="28526" y="2105"/>
                  <a:pt x="26915" y="2072"/>
                </a:cubicBezTo>
                <a:cubicBezTo>
                  <a:pt x="22375" y="1967"/>
                  <a:pt x="17834" y="1719"/>
                  <a:pt x="13307" y="1326"/>
                </a:cubicBezTo>
                <a:cubicBezTo>
                  <a:pt x="9670" y="1021"/>
                  <a:pt x="5601" y="1"/>
                  <a:pt x="1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6487274" y="-200776"/>
            <a:ext cx="2763076" cy="1606038"/>
          </a:xfrm>
          <a:custGeom>
            <a:rect b="b" l="l" r="r" t="t"/>
            <a:pathLst>
              <a:path extrusionOk="0" h="12739" w="21917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8177715" y="539500"/>
            <a:ext cx="1127360" cy="1969762"/>
          </a:xfrm>
          <a:custGeom>
            <a:rect b="b" l="l" r="r" t="t"/>
            <a:pathLst>
              <a:path extrusionOk="0" h="12119" w="6936">
                <a:moveTo>
                  <a:pt x="5797" y="0"/>
                </a:moveTo>
                <a:cubicBezTo>
                  <a:pt x="5819" y="37"/>
                  <a:pt x="5840" y="75"/>
                  <a:pt x="5861" y="112"/>
                </a:cubicBezTo>
                <a:lnTo>
                  <a:pt x="5861" y="112"/>
                </a:lnTo>
                <a:cubicBezTo>
                  <a:pt x="5846" y="75"/>
                  <a:pt x="5824" y="38"/>
                  <a:pt x="5797" y="0"/>
                </a:cubicBezTo>
                <a:close/>
                <a:moveTo>
                  <a:pt x="5861" y="112"/>
                </a:moveTo>
                <a:cubicBezTo>
                  <a:pt x="6108" y="685"/>
                  <a:pt x="5086" y="1215"/>
                  <a:pt x="4607" y="1387"/>
                </a:cubicBezTo>
                <a:cubicBezTo>
                  <a:pt x="4358" y="1466"/>
                  <a:pt x="4057" y="1583"/>
                  <a:pt x="4018" y="1845"/>
                </a:cubicBezTo>
                <a:cubicBezTo>
                  <a:pt x="3992" y="2107"/>
                  <a:pt x="4280" y="2290"/>
                  <a:pt x="4554" y="2329"/>
                </a:cubicBezTo>
                <a:cubicBezTo>
                  <a:pt x="4619" y="2339"/>
                  <a:pt x="4684" y="2343"/>
                  <a:pt x="4749" y="2343"/>
                </a:cubicBezTo>
                <a:cubicBezTo>
                  <a:pt x="5315" y="2343"/>
                  <a:pt x="5877" y="1995"/>
                  <a:pt x="6111" y="1479"/>
                </a:cubicBezTo>
                <a:lnTo>
                  <a:pt x="6111" y="1479"/>
                </a:lnTo>
                <a:cubicBezTo>
                  <a:pt x="6131" y="1702"/>
                  <a:pt x="6075" y="1916"/>
                  <a:pt x="5969" y="2110"/>
                </a:cubicBezTo>
                <a:lnTo>
                  <a:pt x="5969" y="2110"/>
                </a:lnTo>
                <a:cubicBezTo>
                  <a:pt x="5969" y="2109"/>
                  <a:pt x="5968" y="2108"/>
                  <a:pt x="5967" y="2107"/>
                </a:cubicBezTo>
                <a:lnTo>
                  <a:pt x="5967" y="2107"/>
                </a:lnTo>
                <a:cubicBezTo>
                  <a:pt x="5968" y="2109"/>
                  <a:pt x="5968" y="2110"/>
                  <a:pt x="5968" y="2112"/>
                </a:cubicBezTo>
                <a:lnTo>
                  <a:pt x="5968" y="2112"/>
                </a:lnTo>
                <a:cubicBezTo>
                  <a:pt x="5968" y="2111"/>
                  <a:pt x="5969" y="2110"/>
                  <a:pt x="5969" y="2110"/>
                </a:cubicBezTo>
                <a:lnTo>
                  <a:pt x="5969" y="2110"/>
                </a:lnTo>
                <a:cubicBezTo>
                  <a:pt x="6098" y="2306"/>
                  <a:pt x="6086" y="2566"/>
                  <a:pt x="6151" y="2800"/>
                </a:cubicBezTo>
                <a:cubicBezTo>
                  <a:pt x="6209" y="2998"/>
                  <a:pt x="6370" y="3217"/>
                  <a:pt x="6562" y="3217"/>
                </a:cubicBezTo>
                <a:cubicBezTo>
                  <a:pt x="6586" y="3217"/>
                  <a:pt x="6610" y="3213"/>
                  <a:pt x="6635" y="3206"/>
                </a:cubicBezTo>
                <a:cubicBezTo>
                  <a:pt x="6883" y="3141"/>
                  <a:pt x="6936" y="2800"/>
                  <a:pt x="6883" y="2552"/>
                </a:cubicBezTo>
                <a:cubicBezTo>
                  <a:pt x="6759" y="1666"/>
                  <a:pt x="6301" y="875"/>
                  <a:pt x="5861" y="112"/>
                </a:cubicBezTo>
                <a:close/>
                <a:moveTo>
                  <a:pt x="5968" y="2112"/>
                </a:moveTo>
                <a:cubicBezTo>
                  <a:pt x="5863" y="2303"/>
                  <a:pt x="5711" y="2474"/>
                  <a:pt x="5536" y="2617"/>
                </a:cubicBezTo>
                <a:cubicBezTo>
                  <a:pt x="5195" y="2879"/>
                  <a:pt x="4777" y="3023"/>
                  <a:pt x="4358" y="3154"/>
                </a:cubicBezTo>
                <a:cubicBezTo>
                  <a:pt x="4162" y="3219"/>
                  <a:pt x="3952" y="3271"/>
                  <a:pt x="3795" y="3402"/>
                </a:cubicBezTo>
                <a:cubicBezTo>
                  <a:pt x="3625" y="3533"/>
                  <a:pt x="3494" y="3729"/>
                  <a:pt x="3534" y="3939"/>
                </a:cubicBezTo>
                <a:cubicBezTo>
                  <a:pt x="3564" y="4213"/>
                  <a:pt x="3871" y="4353"/>
                  <a:pt x="4165" y="4353"/>
                </a:cubicBezTo>
                <a:cubicBezTo>
                  <a:pt x="4250" y="4353"/>
                  <a:pt x="4334" y="4342"/>
                  <a:pt x="4410" y="4318"/>
                </a:cubicBezTo>
                <a:cubicBezTo>
                  <a:pt x="4751" y="4200"/>
                  <a:pt x="5038" y="3926"/>
                  <a:pt x="5366" y="3756"/>
                </a:cubicBezTo>
                <a:lnTo>
                  <a:pt x="5366" y="3756"/>
                </a:lnTo>
                <a:cubicBezTo>
                  <a:pt x="4816" y="4423"/>
                  <a:pt x="4031" y="4881"/>
                  <a:pt x="3180" y="5012"/>
                </a:cubicBezTo>
                <a:cubicBezTo>
                  <a:pt x="2997" y="5051"/>
                  <a:pt x="2827" y="5064"/>
                  <a:pt x="2657" y="5129"/>
                </a:cubicBezTo>
                <a:cubicBezTo>
                  <a:pt x="2500" y="5195"/>
                  <a:pt x="2356" y="5339"/>
                  <a:pt x="2330" y="5522"/>
                </a:cubicBezTo>
                <a:cubicBezTo>
                  <a:pt x="2304" y="5814"/>
                  <a:pt x="2588" y="6033"/>
                  <a:pt x="2880" y="6033"/>
                </a:cubicBezTo>
                <a:cubicBezTo>
                  <a:pt x="2889" y="6033"/>
                  <a:pt x="2897" y="6033"/>
                  <a:pt x="2906" y="6032"/>
                </a:cubicBezTo>
                <a:cubicBezTo>
                  <a:pt x="3087" y="6024"/>
                  <a:pt x="3249" y="5959"/>
                  <a:pt x="3401" y="5869"/>
                </a:cubicBezTo>
                <a:lnTo>
                  <a:pt x="3401" y="5869"/>
                </a:lnTo>
                <a:cubicBezTo>
                  <a:pt x="2858" y="6228"/>
                  <a:pt x="2253" y="6503"/>
                  <a:pt x="1610" y="6647"/>
                </a:cubicBezTo>
                <a:cubicBezTo>
                  <a:pt x="1322" y="6726"/>
                  <a:pt x="943" y="6830"/>
                  <a:pt x="891" y="7144"/>
                </a:cubicBezTo>
                <a:cubicBezTo>
                  <a:pt x="854" y="7411"/>
                  <a:pt x="1144" y="7633"/>
                  <a:pt x="1415" y="7633"/>
                </a:cubicBezTo>
                <a:cubicBezTo>
                  <a:pt x="1437" y="7633"/>
                  <a:pt x="1458" y="7631"/>
                  <a:pt x="1479" y="7629"/>
                </a:cubicBezTo>
                <a:cubicBezTo>
                  <a:pt x="1548" y="7623"/>
                  <a:pt x="1614" y="7608"/>
                  <a:pt x="1677" y="7586"/>
                </a:cubicBezTo>
                <a:lnTo>
                  <a:pt x="1677" y="7586"/>
                </a:lnTo>
                <a:cubicBezTo>
                  <a:pt x="1280" y="7853"/>
                  <a:pt x="886" y="8120"/>
                  <a:pt x="485" y="8387"/>
                </a:cubicBezTo>
                <a:cubicBezTo>
                  <a:pt x="263" y="8531"/>
                  <a:pt x="1" y="8767"/>
                  <a:pt x="40" y="9042"/>
                </a:cubicBezTo>
                <a:cubicBezTo>
                  <a:pt x="79" y="9245"/>
                  <a:pt x="296" y="9362"/>
                  <a:pt x="512" y="9362"/>
                </a:cubicBezTo>
                <a:cubicBezTo>
                  <a:pt x="589" y="9362"/>
                  <a:pt x="665" y="9347"/>
                  <a:pt x="734" y="9316"/>
                </a:cubicBezTo>
                <a:cubicBezTo>
                  <a:pt x="957" y="9227"/>
                  <a:pt x="1105" y="9032"/>
                  <a:pt x="1241" y="8822"/>
                </a:cubicBezTo>
                <a:lnTo>
                  <a:pt x="1241" y="8822"/>
                </a:lnTo>
                <a:lnTo>
                  <a:pt x="276" y="10337"/>
                </a:lnTo>
                <a:cubicBezTo>
                  <a:pt x="171" y="10494"/>
                  <a:pt x="79" y="10717"/>
                  <a:pt x="197" y="10860"/>
                </a:cubicBezTo>
                <a:cubicBezTo>
                  <a:pt x="243" y="10919"/>
                  <a:pt x="303" y="10943"/>
                  <a:pt x="368" y="10943"/>
                </a:cubicBezTo>
                <a:cubicBezTo>
                  <a:pt x="507" y="10943"/>
                  <a:pt x="666" y="10833"/>
                  <a:pt x="747" y="10717"/>
                </a:cubicBezTo>
                <a:cubicBezTo>
                  <a:pt x="864" y="10520"/>
                  <a:pt x="917" y="10285"/>
                  <a:pt x="1074" y="10141"/>
                </a:cubicBezTo>
                <a:lnTo>
                  <a:pt x="1074" y="10141"/>
                </a:lnTo>
                <a:cubicBezTo>
                  <a:pt x="851" y="10651"/>
                  <a:pt x="629" y="11214"/>
                  <a:pt x="851" y="11724"/>
                </a:cubicBezTo>
                <a:cubicBezTo>
                  <a:pt x="917" y="11894"/>
                  <a:pt x="1048" y="12025"/>
                  <a:pt x="1205" y="12090"/>
                </a:cubicBezTo>
                <a:cubicBezTo>
                  <a:pt x="1253" y="12109"/>
                  <a:pt x="1305" y="12118"/>
                  <a:pt x="1357" y="12118"/>
                </a:cubicBezTo>
                <a:cubicBezTo>
                  <a:pt x="1484" y="12118"/>
                  <a:pt x="1607" y="12062"/>
                  <a:pt x="1663" y="11960"/>
                </a:cubicBezTo>
                <a:cubicBezTo>
                  <a:pt x="1741" y="11829"/>
                  <a:pt x="1715" y="11646"/>
                  <a:pt x="1676" y="11502"/>
                </a:cubicBezTo>
                <a:cubicBezTo>
                  <a:pt x="1545" y="11004"/>
                  <a:pt x="1349" y="10546"/>
                  <a:pt x="1074" y="10128"/>
                </a:cubicBezTo>
                <a:lnTo>
                  <a:pt x="1074" y="10128"/>
                </a:lnTo>
                <a:cubicBezTo>
                  <a:pt x="1178" y="10272"/>
                  <a:pt x="1257" y="10416"/>
                  <a:pt x="1401" y="10520"/>
                </a:cubicBezTo>
                <a:cubicBezTo>
                  <a:pt x="1480" y="10575"/>
                  <a:pt x="1582" y="10612"/>
                  <a:pt x="1683" y="10612"/>
                </a:cubicBezTo>
                <a:cubicBezTo>
                  <a:pt x="1749" y="10612"/>
                  <a:pt x="1815" y="10596"/>
                  <a:pt x="1872" y="10559"/>
                </a:cubicBezTo>
                <a:cubicBezTo>
                  <a:pt x="2003" y="10481"/>
                  <a:pt x="2068" y="10298"/>
                  <a:pt x="2055" y="10141"/>
                </a:cubicBezTo>
                <a:cubicBezTo>
                  <a:pt x="2042" y="9971"/>
                  <a:pt x="1977" y="9827"/>
                  <a:pt x="1924" y="9670"/>
                </a:cubicBezTo>
                <a:cubicBezTo>
                  <a:pt x="1715" y="9042"/>
                  <a:pt x="1676" y="8335"/>
                  <a:pt x="1846" y="7707"/>
                </a:cubicBezTo>
                <a:lnTo>
                  <a:pt x="1846" y="7707"/>
                </a:lnTo>
                <a:cubicBezTo>
                  <a:pt x="1846" y="7929"/>
                  <a:pt x="1846" y="8165"/>
                  <a:pt x="1937" y="8374"/>
                </a:cubicBezTo>
                <a:cubicBezTo>
                  <a:pt x="2025" y="8549"/>
                  <a:pt x="2194" y="8678"/>
                  <a:pt x="2385" y="8678"/>
                </a:cubicBezTo>
                <a:cubicBezTo>
                  <a:pt x="2422" y="8678"/>
                  <a:pt x="2461" y="8673"/>
                  <a:pt x="2500" y="8662"/>
                </a:cubicBezTo>
                <a:cubicBezTo>
                  <a:pt x="2683" y="8623"/>
                  <a:pt x="2788" y="8440"/>
                  <a:pt x="2840" y="8257"/>
                </a:cubicBezTo>
                <a:cubicBezTo>
                  <a:pt x="2893" y="8073"/>
                  <a:pt x="2879" y="7903"/>
                  <a:pt x="2879" y="7707"/>
                </a:cubicBezTo>
                <a:cubicBezTo>
                  <a:pt x="2893" y="6961"/>
                  <a:pt x="3220" y="6268"/>
                  <a:pt x="3756" y="5771"/>
                </a:cubicBezTo>
                <a:lnTo>
                  <a:pt x="3756" y="5771"/>
                </a:lnTo>
                <a:cubicBezTo>
                  <a:pt x="3730" y="5954"/>
                  <a:pt x="3704" y="6137"/>
                  <a:pt x="3743" y="6307"/>
                </a:cubicBezTo>
                <a:cubicBezTo>
                  <a:pt x="3795" y="6490"/>
                  <a:pt x="3900" y="6647"/>
                  <a:pt x="4070" y="6700"/>
                </a:cubicBezTo>
                <a:cubicBezTo>
                  <a:pt x="4110" y="6713"/>
                  <a:pt x="4149" y="6720"/>
                  <a:pt x="4189" y="6720"/>
                </a:cubicBezTo>
                <a:cubicBezTo>
                  <a:pt x="4414" y="6720"/>
                  <a:pt x="4635" y="6516"/>
                  <a:pt x="4724" y="6294"/>
                </a:cubicBezTo>
                <a:cubicBezTo>
                  <a:pt x="4816" y="6032"/>
                  <a:pt x="4790" y="5744"/>
                  <a:pt x="4790" y="5457"/>
                </a:cubicBezTo>
                <a:cubicBezTo>
                  <a:pt x="4803" y="4972"/>
                  <a:pt x="4934" y="4475"/>
                  <a:pt x="5169" y="4056"/>
                </a:cubicBezTo>
                <a:lnTo>
                  <a:pt x="5169" y="4056"/>
                </a:lnTo>
                <a:cubicBezTo>
                  <a:pt x="5117" y="4266"/>
                  <a:pt x="5065" y="4475"/>
                  <a:pt x="5104" y="4698"/>
                </a:cubicBezTo>
                <a:cubicBezTo>
                  <a:pt x="5130" y="4907"/>
                  <a:pt x="5261" y="5116"/>
                  <a:pt x="5470" y="5182"/>
                </a:cubicBezTo>
                <a:cubicBezTo>
                  <a:pt x="5505" y="5190"/>
                  <a:pt x="5539" y="5194"/>
                  <a:pt x="5573" y="5194"/>
                </a:cubicBezTo>
                <a:cubicBezTo>
                  <a:pt x="5798" y="5194"/>
                  <a:pt x="6009" y="5016"/>
                  <a:pt x="6111" y="4789"/>
                </a:cubicBezTo>
                <a:cubicBezTo>
                  <a:pt x="6216" y="4541"/>
                  <a:pt x="6177" y="4266"/>
                  <a:pt x="6164" y="3991"/>
                </a:cubicBezTo>
                <a:cubicBezTo>
                  <a:pt x="6098" y="3365"/>
                  <a:pt x="6033" y="2738"/>
                  <a:pt x="5968" y="2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 rot="-1460524">
            <a:off x="7547972" y="-246270"/>
            <a:ext cx="1516469" cy="1258831"/>
          </a:xfrm>
          <a:custGeom>
            <a:rect b="b" l="l" r="r" t="t"/>
            <a:pathLst>
              <a:path extrusionOk="0" h="7745" w="9330">
                <a:moveTo>
                  <a:pt x="5317" y="1"/>
                </a:moveTo>
                <a:cubicBezTo>
                  <a:pt x="4817" y="1"/>
                  <a:pt x="4335" y="156"/>
                  <a:pt x="3991" y="506"/>
                </a:cubicBezTo>
                <a:cubicBezTo>
                  <a:pt x="4855" y="1357"/>
                  <a:pt x="5732" y="2234"/>
                  <a:pt x="6608" y="3071"/>
                </a:cubicBezTo>
                <a:cubicBezTo>
                  <a:pt x="6539" y="3085"/>
                  <a:pt x="6470" y="3091"/>
                  <a:pt x="6401" y="3091"/>
                </a:cubicBezTo>
                <a:cubicBezTo>
                  <a:pt x="5949" y="3091"/>
                  <a:pt x="5513" y="2810"/>
                  <a:pt x="5195" y="2469"/>
                </a:cubicBezTo>
                <a:cubicBezTo>
                  <a:pt x="4842" y="2077"/>
                  <a:pt x="4593" y="1605"/>
                  <a:pt x="4266" y="1174"/>
                </a:cubicBezTo>
                <a:cubicBezTo>
                  <a:pt x="3939" y="768"/>
                  <a:pt x="3481" y="402"/>
                  <a:pt x="2958" y="362"/>
                </a:cubicBezTo>
                <a:cubicBezTo>
                  <a:pt x="2946" y="362"/>
                  <a:pt x="2935" y="362"/>
                  <a:pt x="2924" y="362"/>
                </a:cubicBezTo>
                <a:cubicBezTo>
                  <a:pt x="2440" y="362"/>
                  <a:pt x="1996" y="633"/>
                  <a:pt x="1701" y="1004"/>
                </a:cubicBezTo>
                <a:cubicBezTo>
                  <a:pt x="1387" y="1370"/>
                  <a:pt x="1204" y="1828"/>
                  <a:pt x="1047" y="2312"/>
                </a:cubicBezTo>
                <a:cubicBezTo>
                  <a:pt x="1119" y="2298"/>
                  <a:pt x="1190" y="2292"/>
                  <a:pt x="1261" y="2292"/>
                </a:cubicBezTo>
                <a:cubicBezTo>
                  <a:pt x="1795" y="2292"/>
                  <a:pt x="2293" y="2662"/>
                  <a:pt x="2709" y="3032"/>
                </a:cubicBezTo>
                <a:cubicBezTo>
                  <a:pt x="3150" y="3411"/>
                  <a:pt x="3659" y="3836"/>
                  <a:pt x="4226" y="3836"/>
                </a:cubicBezTo>
                <a:cubicBezTo>
                  <a:pt x="4265" y="3836"/>
                  <a:pt x="4305" y="3834"/>
                  <a:pt x="4345" y="3830"/>
                </a:cubicBezTo>
                <a:lnTo>
                  <a:pt x="4345" y="3830"/>
                </a:lnTo>
                <a:cubicBezTo>
                  <a:pt x="4242" y="3862"/>
                  <a:pt x="4136" y="3876"/>
                  <a:pt x="4028" y="3876"/>
                </a:cubicBezTo>
                <a:cubicBezTo>
                  <a:pt x="3694" y="3876"/>
                  <a:pt x="3346" y="3743"/>
                  <a:pt x="3049" y="3594"/>
                </a:cubicBezTo>
                <a:cubicBezTo>
                  <a:pt x="2657" y="3385"/>
                  <a:pt x="2290" y="3123"/>
                  <a:pt x="1859" y="2992"/>
                </a:cubicBezTo>
                <a:cubicBezTo>
                  <a:pt x="1696" y="2936"/>
                  <a:pt x="1519" y="2904"/>
                  <a:pt x="1344" y="2904"/>
                </a:cubicBezTo>
                <a:cubicBezTo>
                  <a:pt x="1071" y="2904"/>
                  <a:pt x="802" y="2984"/>
                  <a:pt x="602" y="3176"/>
                </a:cubicBezTo>
                <a:cubicBezTo>
                  <a:pt x="393" y="3372"/>
                  <a:pt x="288" y="3647"/>
                  <a:pt x="223" y="3921"/>
                </a:cubicBezTo>
                <a:cubicBezTo>
                  <a:pt x="0" y="4811"/>
                  <a:pt x="27" y="5740"/>
                  <a:pt x="275" y="6630"/>
                </a:cubicBezTo>
                <a:cubicBezTo>
                  <a:pt x="786" y="6957"/>
                  <a:pt x="1283" y="7284"/>
                  <a:pt x="1859" y="7454"/>
                </a:cubicBezTo>
                <a:cubicBezTo>
                  <a:pt x="2126" y="7539"/>
                  <a:pt x="2407" y="7588"/>
                  <a:pt x="2684" y="7588"/>
                </a:cubicBezTo>
                <a:cubicBezTo>
                  <a:pt x="3004" y="7588"/>
                  <a:pt x="3318" y="7523"/>
                  <a:pt x="3599" y="7376"/>
                </a:cubicBezTo>
                <a:cubicBezTo>
                  <a:pt x="4475" y="6918"/>
                  <a:pt x="4750" y="5819"/>
                  <a:pt x="4973" y="4864"/>
                </a:cubicBezTo>
                <a:lnTo>
                  <a:pt x="4973" y="4864"/>
                </a:lnTo>
                <a:cubicBezTo>
                  <a:pt x="5077" y="5884"/>
                  <a:pt x="4593" y="6970"/>
                  <a:pt x="3743" y="7559"/>
                </a:cubicBezTo>
                <a:cubicBezTo>
                  <a:pt x="4001" y="7682"/>
                  <a:pt x="4292" y="7744"/>
                  <a:pt x="4585" y="7744"/>
                </a:cubicBezTo>
                <a:cubicBezTo>
                  <a:pt x="4913" y="7744"/>
                  <a:pt x="5245" y="7666"/>
                  <a:pt x="5535" y="7507"/>
                </a:cubicBezTo>
                <a:cubicBezTo>
                  <a:pt x="6098" y="7219"/>
                  <a:pt x="6490" y="6656"/>
                  <a:pt x="6582" y="6041"/>
                </a:cubicBezTo>
                <a:cubicBezTo>
                  <a:pt x="6647" y="5649"/>
                  <a:pt x="6582" y="5230"/>
                  <a:pt x="6674" y="4864"/>
                </a:cubicBezTo>
                <a:cubicBezTo>
                  <a:pt x="6752" y="4471"/>
                  <a:pt x="7014" y="4078"/>
                  <a:pt x="7419" y="4052"/>
                </a:cubicBezTo>
                <a:lnTo>
                  <a:pt x="7419" y="4052"/>
                </a:lnTo>
                <a:cubicBezTo>
                  <a:pt x="7066" y="4301"/>
                  <a:pt x="6935" y="4772"/>
                  <a:pt x="6935" y="5204"/>
                </a:cubicBezTo>
                <a:cubicBezTo>
                  <a:pt x="6935" y="5649"/>
                  <a:pt x="7027" y="6067"/>
                  <a:pt x="6975" y="6499"/>
                </a:cubicBezTo>
                <a:cubicBezTo>
                  <a:pt x="6935" y="6918"/>
                  <a:pt x="6700" y="7376"/>
                  <a:pt x="6294" y="7507"/>
                </a:cubicBezTo>
                <a:cubicBezTo>
                  <a:pt x="7027" y="7480"/>
                  <a:pt x="7864" y="7415"/>
                  <a:pt x="8335" y="6852"/>
                </a:cubicBezTo>
                <a:cubicBezTo>
                  <a:pt x="8662" y="6473"/>
                  <a:pt x="8741" y="5936"/>
                  <a:pt x="8767" y="5426"/>
                </a:cubicBezTo>
                <a:cubicBezTo>
                  <a:pt x="8767" y="4929"/>
                  <a:pt x="8702" y="4419"/>
                  <a:pt x="8793" y="3921"/>
                </a:cubicBezTo>
                <a:cubicBezTo>
                  <a:pt x="8924" y="3176"/>
                  <a:pt x="9330" y="2312"/>
                  <a:pt x="8545" y="1789"/>
                </a:cubicBezTo>
                <a:cubicBezTo>
                  <a:pt x="7799" y="1344"/>
                  <a:pt x="7262" y="663"/>
                  <a:pt x="6477" y="271"/>
                </a:cubicBezTo>
                <a:cubicBezTo>
                  <a:pt x="6119" y="98"/>
                  <a:pt x="5713" y="1"/>
                  <a:pt x="5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" name="Google Shape;102;p7"/>
          <p:cNvSpPr txBox="1"/>
          <p:nvPr>
            <p:ph idx="1" type="subTitle"/>
          </p:nvPr>
        </p:nvSpPr>
        <p:spPr>
          <a:xfrm>
            <a:off x="720000" y="1306625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03" name="Google Shape;103;p7"/>
          <p:cNvSpPr/>
          <p:nvPr/>
        </p:nvSpPr>
        <p:spPr>
          <a:xfrm>
            <a:off x="6890940" y="4639698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06253" y="466244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510223" y="4677412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1657782" y="4629628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479899" y="4587974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5490832" y="4742565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4761028" y="4521398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1710775" y="952475"/>
            <a:ext cx="5607000" cy="27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8"/>
          <p:cNvSpPr/>
          <p:nvPr/>
        </p:nvSpPr>
        <p:spPr>
          <a:xfrm flipH="1">
            <a:off x="543899" y="-40085"/>
            <a:ext cx="1346870" cy="5240717"/>
          </a:xfrm>
          <a:custGeom>
            <a:rect b="b" l="l" r="r" t="t"/>
            <a:pathLst>
              <a:path extrusionOk="0" h="37790" w="8533">
                <a:moveTo>
                  <a:pt x="5091" y="1"/>
                </a:moveTo>
                <a:cubicBezTo>
                  <a:pt x="5287" y="8781"/>
                  <a:pt x="4123" y="17613"/>
                  <a:pt x="1676" y="25764"/>
                </a:cubicBezTo>
                <a:cubicBezTo>
                  <a:pt x="524" y="29559"/>
                  <a:pt x="1" y="33694"/>
                  <a:pt x="145" y="37789"/>
                </a:cubicBezTo>
                <a:lnTo>
                  <a:pt x="6739" y="37789"/>
                </a:lnTo>
                <a:cubicBezTo>
                  <a:pt x="8532" y="32071"/>
                  <a:pt x="8414" y="25372"/>
                  <a:pt x="7812" y="19117"/>
                </a:cubicBezTo>
                <a:cubicBezTo>
                  <a:pt x="7197" y="12771"/>
                  <a:pt x="6151" y="6347"/>
                  <a:pt x="63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-288368" y="-181485"/>
            <a:ext cx="1507869" cy="5240717"/>
          </a:xfrm>
          <a:custGeom>
            <a:rect b="b" l="l" r="r" t="t"/>
            <a:pathLst>
              <a:path extrusionOk="0" h="37790" w="9553">
                <a:moveTo>
                  <a:pt x="4659" y="1"/>
                </a:moveTo>
                <a:cubicBezTo>
                  <a:pt x="4920" y="6216"/>
                  <a:pt x="4959" y="12431"/>
                  <a:pt x="3756" y="18516"/>
                </a:cubicBezTo>
                <a:cubicBezTo>
                  <a:pt x="2971" y="22506"/>
                  <a:pt x="1662" y="26366"/>
                  <a:pt x="838" y="30344"/>
                </a:cubicBezTo>
                <a:cubicBezTo>
                  <a:pt x="328" y="32778"/>
                  <a:pt x="0" y="35290"/>
                  <a:pt x="118" y="37789"/>
                </a:cubicBezTo>
                <a:lnTo>
                  <a:pt x="7027" y="37789"/>
                </a:lnTo>
                <a:cubicBezTo>
                  <a:pt x="9552" y="25581"/>
                  <a:pt x="6111" y="12575"/>
                  <a:pt x="70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 flipH="1" rot="-757873">
            <a:off x="279832" y="3152975"/>
            <a:ext cx="1234674" cy="1377712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 flipH="1">
            <a:off x="6709106" y="-183287"/>
            <a:ext cx="985253" cy="5244316"/>
          </a:xfrm>
          <a:custGeom>
            <a:rect b="b" l="l" r="r" t="t"/>
            <a:pathLst>
              <a:path extrusionOk="0" h="37803" w="6242">
                <a:moveTo>
                  <a:pt x="603" y="1"/>
                </a:moveTo>
                <a:cubicBezTo>
                  <a:pt x="485" y="6072"/>
                  <a:pt x="354" y="12117"/>
                  <a:pt x="236" y="18188"/>
                </a:cubicBezTo>
                <a:cubicBezTo>
                  <a:pt x="105" y="24744"/>
                  <a:pt x="1" y="31391"/>
                  <a:pt x="1283" y="37802"/>
                </a:cubicBezTo>
                <a:lnTo>
                  <a:pt x="6242" y="37802"/>
                </a:lnTo>
                <a:cubicBezTo>
                  <a:pt x="5836" y="31404"/>
                  <a:pt x="4462" y="25071"/>
                  <a:pt x="3429" y="18725"/>
                </a:cubicBezTo>
                <a:cubicBezTo>
                  <a:pt x="2395" y="12549"/>
                  <a:pt x="1715" y="6164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8299528" y="-183275"/>
            <a:ext cx="1123681" cy="5244307"/>
          </a:xfrm>
          <a:custGeom>
            <a:rect b="b" l="l" r="r" t="t"/>
            <a:pathLst>
              <a:path extrusionOk="0" h="37790" w="7119">
                <a:moveTo>
                  <a:pt x="1859" y="1"/>
                </a:moveTo>
                <a:cubicBezTo>
                  <a:pt x="2552" y="12575"/>
                  <a:pt x="1" y="25581"/>
                  <a:pt x="1898" y="37789"/>
                </a:cubicBezTo>
                <a:lnTo>
                  <a:pt x="7027" y="37789"/>
                </a:lnTo>
                <a:cubicBezTo>
                  <a:pt x="7119" y="35290"/>
                  <a:pt x="6870" y="32778"/>
                  <a:pt x="6491" y="30344"/>
                </a:cubicBezTo>
                <a:cubicBezTo>
                  <a:pt x="5889" y="26366"/>
                  <a:pt x="4907" y="22506"/>
                  <a:pt x="4318" y="18516"/>
                </a:cubicBezTo>
                <a:cubicBezTo>
                  <a:pt x="3416" y="12431"/>
                  <a:pt x="3455" y="6216"/>
                  <a:pt x="36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 flipH="1">
            <a:off x="8055529" y="-90362"/>
            <a:ext cx="1464305" cy="5244298"/>
          </a:xfrm>
          <a:custGeom>
            <a:rect b="b" l="l" r="r" t="t"/>
            <a:pathLst>
              <a:path extrusionOk="0" h="37777" w="9277">
                <a:moveTo>
                  <a:pt x="5679" y="1"/>
                </a:moveTo>
                <a:cubicBezTo>
                  <a:pt x="5993" y="5706"/>
                  <a:pt x="6071" y="11450"/>
                  <a:pt x="4868" y="17011"/>
                </a:cubicBezTo>
                <a:cubicBezTo>
                  <a:pt x="3991" y="20988"/>
                  <a:pt x="2473" y="24783"/>
                  <a:pt x="1400" y="28708"/>
                </a:cubicBezTo>
                <a:cubicBezTo>
                  <a:pt x="576" y="31652"/>
                  <a:pt x="0" y="34740"/>
                  <a:pt x="170" y="37776"/>
                </a:cubicBezTo>
                <a:lnTo>
                  <a:pt x="9277" y="37776"/>
                </a:lnTo>
                <a:cubicBezTo>
                  <a:pt x="8597" y="36468"/>
                  <a:pt x="8165" y="35002"/>
                  <a:pt x="7982" y="33524"/>
                </a:cubicBezTo>
                <a:cubicBezTo>
                  <a:pt x="7615" y="30632"/>
                  <a:pt x="8073" y="27688"/>
                  <a:pt x="8361" y="24757"/>
                </a:cubicBezTo>
                <a:cubicBezTo>
                  <a:pt x="9185" y="16540"/>
                  <a:pt x="8610" y="8244"/>
                  <a:pt x="79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"/>
          <p:cNvSpPr/>
          <p:nvPr/>
        </p:nvSpPr>
        <p:spPr>
          <a:xfrm flipH="1">
            <a:off x="6939293" y="2949424"/>
            <a:ext cx="1115290" cy="1095901"/>
          </a:xfrm>
          <a:custGeom>
            <a:rect b="b" l="l" r="r" t="t"/>
            <a:pathLst>
              <a:path extrusionOk="0" h="7574" w="7708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7994789" y="2381397"/>
            <a:ext cx="1132364" cy="1190819"/>
          </a:xfrm>
          <a:custGeom>
            <a:rect b="b" l="l" r="r" t="t"/>
            <a:pathLst>
              <a:path extrusionOk="0" h="8230" w="7826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"/>
          <p:cNvSpPr/>
          <p:nvPr/>
        </p:nvSpPr>
        <p:spPr>
          <a:xfrm flipH="1">
            <a:off x="-1843995" y="2499250"/>
            <a:ext cx="11201380" cy="4502252"/>
          </a:xfrm>
          <a:custGeom>
            <a:rect b="b" l="l" r="r" t="t"/>
            <a:pathLst>
              <a:path extrusionOk="0" h="31116" w="57547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 flipH="1">
            <a:off x="7716290" y="3813737"/>
            <a:ext cx="583255" cy="539703"/>
          </a:xfrm>
          <a:custGeom>
            <a:rect b="b" l="l" r="r" t="t"/>
            <a:pathLst>
              <a:path extrusionOk="0" h="3730" w="4031">
                <a:moveTo>
                  <a:pt x="2656" y="1"/>
                </a:moveTo>
                <a:cubicBezTo>
                  <a:pt x="2656" y="1"/>
                  <a:pt x="2434" y="132"/>
                  <a:pt x="2408" y="145"/>
                </a:cubicBezTo>
                <a:cubicBezTo>
                  <a:pt x="2316" y="210"/>
                  <a:pt x="2225" y="262"/>
                  <a:pt x="2159" y="380"/>
                </a:cubicBezTo>
                <a:cubicBezTo>
                  <a:pt x="2004" y="651"/>
                  <a:pt x="1951" y="985"/>
                  <a:pt x="1900" y="1308"/>
                </a:cubicBezTo>
                <a:lnTo>
                  <a:pt x="1900" y="1308"/>
                </a:lnTo>
                <a:cubicBezTo>
                  <a:pt x="1905" y="1209"/>
                  <a:pt x="1725" y="1005"/>
                  <a:pt x="1675" y="943"/>
                </a:cubicBezTo>
                <a:cubicBezTo>
                  <a:pt x="1570" y="838"/>
                  <a:pt x="1479" y="720"/>
                  <a:pt x="1361" y="616"/>
                </a:cubicBezTo>
                <a:cubicBezTo>
                  <a:pt x="1165" y="446"/>
                  <a:pt x="798" y="380"/>
                  <a:pt x="550" y="275"/>
                </a:cubicBezTo>
                <a:lnTo>
                  <a:pt x="550" y="275"/>
                </a:lnTo>
                <a:cubicBezTo>
                  <a:pt x="353" y="537"/>
                  <a:pt x="380" y="930"/>
                  <a:pt x="576" y="1191"/>
                </a:cubicBezTo>
                <a:cubicBezTo>
                  <a:pt x="772" y="1453"/>
                  <a:pt x="1099" y="1597"/>
                  <a:pt x="1413" y="1689"/>
                </a:cubicBezTo>
                <a:cubicBezTo>
                  <a:pt x="1370" y="1684"/>
                  <a:pt x="1327" y="1682"/>
                  <a:pt x="1284" y="1682"/>
                </a:cubicBezTo>
                <a:cubicBezTo>
                  <a:pt x="702" y="1682"/>
                  <a:pt x="159" y="2083"/>
                  <a:pt x="0" y="2644"/>
                </a:cubicBezTo>
                <a:cubicBezTo>
                  <a:pt x="290" y="2696"/>
                  <a:pt x="563" y="2747"/>
                  <a:pt x="846" y="2747"/>
                </a:cubicBezTo>
                <a:cubicBezTo>
                  <a:pt x="921" y="2747"/>
                  <a:pt x="996" y="2744"/>
                  <a:pt x="1073" y="2735"/>
                </a:cubicBezTo>
                <a:cubicBezTo>
                  <a:pt x="1426" y="2683"/>
                  <a:pt x="1780" y="2500"/>
                  <a:pt x="1937" y="2173"/>
                </a:cubicBezTo>
                <a:lnTo>
                  <a:pt x="1937" y="2173"/>
                </a:lnTo>
                <a:cubicBezTo>
                  <a:pt x="1819" y="2801"/>
                  <a:pt x="2185" y="3468"/>
                  <a:pt x="2748" y="3730"/>
                </a:cubicBezTo>
                <a:cubicBezTo>
                  <a:pt x="3062" y="3206"/>
                  <a:pt x="2970" y="2474"/>
                  <a:pt x="2539" y="2042"/>
                </a:cubicBezTo>
                <a:lnTo>
                  <a:pt x="2539" y="2042"/>
                </a:lnTo>
                <a:cubicBezTo>
                  <a:pt x="2730" y="2137"/>
                  <a:pt x="2940" y="2183"/>
                  <a:pt x="3152" y="2183"/>
                </a:cubicBezTo>
                <a:cubicBezTo>
                  <a:pt x="3461" y="2183"/>
                  <a:pt x="3774" y="2085"/>
                  <a:pt x="4030" y="1898"/>
                </a:cubicBezTo>
                <a:cubicBezTo>
                  <a:pt x="3786" y="1604"/>
                  <a:pt x="3409" y="1448"/>
                  <a:pt x="3033" y="1448"/>
                </a:cubicBezTo>
                <a:cubicBezTo>
                  <a:pt x="2805" y="1448"/>
                  <a:pt x="2579" y="1505"/>
                  <a:pt x="2382" y="1623"/>
                </a:cubicBezTo>
                <a:cubicBezTo>
                  <a:pt x="2709" y="1165"/>
                  <a:pt x="2683" y="550"/>
                  <a:pt x="26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7936241" y="4045314"/>
            <a:ext cx="121397" cy="76542"/>
          </a:xfrm>
          <a:custGeom>
            <a:rect b="b" l="l" r="r" t="t"/>
            <a:pathLst>
              <a:path extrusionOk="0" h="529" w="839">
                <a:moveTo>
                  <a:pt x="188" y="0"/>
                </a:moveTo>
                <a:cubicBezTo>
                  <a:pt x="124" y="0"/>
                  <a:pt x="75" y="17"/>
                  <a:pt x="53" y="50"/>
                </a:cubicBezTo>
                <a:cubicBezTo>
                  <a:pt x="1" y="128"/>
                  <a:pt x="132" y="312"/>
                  <a:pt x="328" y="429"/>
                </a:cubicBezTo>
                <a:cubicBezTo>
                  <a:pt x="453" y="496"/>
                  <a:pt x="570" y="529"/>
                  <a:pt x="655" y="529"/>
                </a:cubicBezTo>
                <a:cubicBezTo>
                  <a:pt x="721" y="529"/>
                  <a:pt x="769" y="509"/>
                  <a:pt x="786" y="469"/>
                </a:cubicBezTo>
                <a:cubicBezTo>
                  <a:pt x="838" y="390"/>
                  <a:pt x="707" y="207"/>
                  <a:pt x="511" y="102"/>
                </a:cubicBezTo>
                <a:cubicBezTo>
                  <a:pt x="396" y="33"/>
                  <a:pt x="277" y="0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2412932" y="3938622"/>
            <a:ext cx="433643" cy="414833"/>
          </a:xfrm>
          <a:custGeom>
            <a:rect b="b" l="l" r="r" t="t"/>
            <a:pathLst>
              <a:path extrusionOk="0" h="2867" w="2997">
                <a:moveTo>
                  <a:pt x="1244" y="0"/>
                </a:moveTo>
                <a:cubicBezTo>
                  <a:pt x="1244" y="0"/>
                  <a:pt x="1243" y="0"/>
                  <a:pt x="1243" y="1"/>
                </a:cubicBezTo>
                <a:cubicBezTo>
                  <a:pt x="1165" y="433"/>
                  <a:pt x="1099" y="891"/>
                  <a:pt x="1296" y="1283"/>
                </a:cubicBezTo>
                <a:cubicBezTo>
                  <a:pt x="1120" y="1139"/>
                  <a:pt x="893" y="1067"/>
                  <a:pt x="667" y="1067"/>
                </a:cubicBezTo>
                <a:cubicBezTo>
                  <a:pt x="422" y="1067"/>
                  <a:pt x="177" y="1152"/>
                  <a:pt x="0" y="1323"/>
                </a:cubicBezTo>
                <a:cubicBezTo>
                  <a:pt x="215" y="1528"/>
                  <a:pt x="509" y="1640"/>
                  <a:pt x="793" y="1640"/>
                </a:cubicBezTo>
                <a:cubicBezTo>
                  <a:pt x="908" y="1640"/>
                  <a:pt x="1020" y="1622"/>
                  <a:pt x="1125" y="1584"/>
                </a:cubicBezTo>
                <a:lnTo>
                  <a:pt x="1125" y="1584"/>
                </a:lnTo>
                <a:cubicBezTo>
                  <a:pt x="759" y="1885"/>
                  <a:pt x="628" y="2422"/>
                  <a:pt x="798" y="2867"/>
                </a:cubicBezTo>
                <a:cubicBezTo>
                  <a:pt x="1282" y="2710"/>
                  <a:pt x="1610" y="2225"/>
                  <a:pt x="1570" y="1754"/>
                </a:cubicBezTo>
                <a:lnTo>
                  <a:pt x="1570" y="1754"/>
                </a:lnTo>
                <a:cubicBezTo>
                  <a:pt x="1649" y="2016"/>
                  <a:pt x="1910" y="2199"/>
                  <a:pt x="2172" y="2265"/>
                </a:cubicBezTo>
                <a:cubicBezTo>
                  <a:pt x="2317" y="2294"/>
                  <a:pt x="2470" y="2302"/>
                  <a:pt x="2624" y="2302"/>
                </a:cubicBezTo>
                <a:cubicBezTo>
                  <a:pt x="2748" y="2302"/>
                  <a:pt x="2874" y="2297"/>
                  <a:pt x="2997" y="2291"/>
                </a:cubicBezTo>
                <a:cubicBezTo>
                  <a:pt x="2931" y="1820"/>
                  <a:pt x="2486" y="1427"/>
                  <a:pt x="2015" y="1427"/>
                </a:cubicBezTo>
                <a:cubicBezTo>
                  <a:pt x="2264" y="1388"/>
                  <a:pt x="2525" y="1309"/>
                  <a:pt x="2696" y="1126"/>
                </a:cubicBezTo>
                <a:cubicBezTo>
                  <a:pt x="2879" y="956"/>
                  <a:pt x="2944" y="655"/>
                  <a:pt x="2813" y="433"/>
                </a:cubicBezTo>
                <a:lnTo>
                  <a:pt x="2813" y="433"/>
                </a:lnTo>
                <a:cubicBezTo>
                  <a:pt x="2604" y="472"/>
                  <a:pt x="2316" y="498"/>
                  <a:pt x="2146" y="629"/>
                </a:cubicBezTo>
                <a:cubicBezTo>
                  <a:pt x="2041" y="694"/>
                  <a:pt x="1963" y="773"/>
                  <a:pt x="1884" y="851"/>
                </a:cubicBezTo>
                <a:cubicBezTo>
                  <a:pt x="1832" y="904"/>
                  <a:pt x="1662" y="1048"/>
                  <a:pt x="1662" y="1113"/>
                </a:cubicBezTo>
                <a:cubicBezTo>
                  <a:pt x="1662" y="851"/>
                  <a:pt x="1649" y="590"/>
                  <a:pt x="1557" y="367"/>
                </a:cubicBezTo>
                <a:cubicBezTo>
                  <a:pt x="1518" y="263"/>
                  <a:pt x="1453" y="210"/>
                  <a:pt x="1387" y="171"/>
                </a:cubicBezTo>
                <a:cubicBezTo>
                  <a:pt x="1387" y="121"/>
                  <a:pt x="1256" y="0"/>
                  <a:pt x="1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flipH="1">
            <a:off x="2581350" y="4126138"/>
            <a:ext cx="96799" cy="52234"/>
          </a:xfrm>
          <a:custGeom>
            <a:rect b="b" l="l" r="r" t="t"/>
            <a:pathLst>
              <a:path extrusionOk="0" h="361" w="669">
                <a:moveTo>
                  <a:pt x="506" y="1"/>
                </a:moveTo>
                <a:cubicBezTo>
                  <a:pt x="443" y="1"/>
                  <a:pt x="362" y="14"/>
                  <a:pt x="276" y="38"/>
                </a:cubicBezTo>
                <a:cubicBezTo>
                  <a:pt x="119" y="91"/>
                  <a:pt x="1" y="208"/>
                  <a:pt x="40" y="300"/>
                </a:cubicBezTo>
                <a:cubicBezTo>
                  <a:pt x="54" y="341"/>
                  <a:pt x="107" y="361"/>
                  <a:pt x="177" y="361"/>
                </a:cubicBezTo>
                <a:cubicBezTo>
                  <a:pt x="240" y="361"/>
                  <a:pt x="318" y="344"/>
                  <a:pt x="393" y="313"/>
                </a:cubicBezTo>
                <a:cubicBezTo>
                  <a:pt x="563" y="248"/>
                  <a:pt x="668" y="130"/>
                  <a:pt x="642" y="51"/>
                </a:cubicBezTo>
                <a:cubicBezTo>
                  <a:pt x="628" y="17"/>
                  <a:pt x="578" y="1"/>
                  <a:pt x="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 flipH="1">
            <a:off x="1224680" y="4307406"/>
            <a:ext cx="187666" cy="168567"/>
            <a:chOff x="7889050" y="3424681"/>
            <a:chExt cx="187666" cy="168567"/>
          </a:xfrm>
        </p:grpSpPr>
        <p:sp>
          <p:nvSpPr>
            <p:cNvPr id="126" name="Google Shape;126;p8"/>
            <p:cNvSpPr/>
            <p:nvPr/>
          </p:nvSpPr>
          <p:spPr>
            <a:xfrm>
              <a:off x="7889050" y="3424681"/>
              <a:ext cx="187666" cy="168567"/>
            </a:xfrm>
            <a:custGeom>
              <a:rect b="b" l="l" r="r" t="t"/>
              <a:pathLst>
                <a:path extrusionOk="0" h="1165" w="1297">
                  <a:moveTo>
                    <a:pt x="603" y="0"/>
                  </a:moveTo>
                  <a:cubicBezTo>
                    <a:pt x="603" y="0"/>
                    <a:pt x="581" y="54"/>
                    <a:pt x="548" y="54"/>
                  </a:cubicBezTo>
                  <a:cubicBezTo>
                    <a:pt x="544" y="54"/>
                    <a:pt x="541" y="54"/>
                    <a:pt x="537" y="52"/>
                  </a:cubicBezTo>
                  <a:cubicBezTo>
                    <a:pt x="524" y="79"/>
                    <a:pt x="511" y="92"/>
                    <a:pt x="511" y="144"/>
                  </a:cubicBezTo>
                  <a:cubicBezTo>
                    <a:pt x="511" y="249"/>
                    <a:pt x="563" y="353"/>
                    <a:pt x="590" y="458"/>
                  </a:cubicBezTo>
                  <a:cubicBezTo>
                    <a:pt x="576" y="445"/>
                    <a:pt x="498" y="406"/>
                    <a:pt x="459" y="393"/>
                  </a:cubicBezTo>
                  <a:lnTo>
                    <a:pt x="315" y="340"/>
                  </a:lnTo>
                  <a:cubicBezTo>
                    <a:pt x="296" y="338"/>
                    <a:pt x="276" y="337"/>
                    <a:pt x="257" y="337"/>
                  </a:cubicBezTo>
                  <a:cubicBezTo>
                    <a:pt x="172" y="337"/>
                    <a:pt x="89" y="358"/>
                    <a:pt x="14" y="380"/>
                  </a:cubicBezTo>
                  <a:cubicBezTo>
                    <a:pt x="1" y="497"/>
                    <a:pt x="79" y="589"/>
                    <a:pt x="184" y="641"/>
                  </a:cubicBezTo>
                  <a:cubicBezTo>
                    <a:pt x="233" y="669"/>
                    <a:pt x="290" y="682"/>
                    <a:pt x="348" y="682"/>
                  </a:cubicBezTo>
                  <a:cubicBezTo>
                    <a:pt x="398" y="682"/>
                    <a:pt x="449" y="673"/>
                    <a:pt x="498" y="654"/>
                  </a:cubicBezTo>
                  <a:lnTo>
                    <a:pt x="498" y="654"/>
                  </a:lnTo>
                  <a:cubicBezTo>
                    <a:pt x="315" y="733"/>
                    <a:pt x="197" y="968"/>
                    <a:pt x="249" y="1165"/>
                  </a:cubicBezTo>
                  <a:cubicBezTo>
                    <a:pt x="341" y="1125"/>
                    <a:pt x="459" y="1086"/>
                    <a:pt x="563" y="1021"/>
                  </a:cubicBezTo>
                  <a:cubicBezTo>
                    <a:pt x="655" y="955"/>
                    <a:pt x="720" y="838"/>
                    <a:pt x="720" y="720"/>
                  </a:cubicBezTo>
                  <a:cubicBezTo>
                    <a:pt x="783" y="907"/>
                    <a:pt x="976" y="1035"/>
                    <a:pt x="1187" y="1035"/>
                  </a:cubicBezTo>
                  <a:cubicBezTo>
                    <a:pt x="1197" y="1035"/>
                    <a:pt x="1207" y="1034"/>
                    <a:pt x="1218" y="1034"/>
                  </a:cubicBezTo>
                  <a:cubicBezTo>
                    <a:pt x="1231" y="838"/>
                    <a:pt x="1087" y="641"/>
                    <a:pt x="891" y="589"/>
                  </a:cubicBezTo>
                  <a:cubicBezTo>
                    <a:pt x="1061" y="589"/>
                    <a:pt x="1231" y="471"/>
                    <a:pt x="1296" y="314"/>
                  </a:cubicBezTo>
                  <a:cubicBezTo>
                    <a:pt x="1253" y="299"/>
                    <a:pt x="1208" y="291"/>
                    <a:pt x="1163" y="291"/>
                  </a:cubicBezTo>
                  <a:cubicBezTo>
                    <a:pt x="1015" y="291"/>
                    <a:pt x="866" y="370"/>
                    <a:pt x="786" y="510"/>
                  </a:cubicBezTo>
                  <a:cubicBezTo>
                    <a:pt x="799" y="327"/>
                    <a:pt x="707" y="144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4274" y="3502236"/>
              <a:ext cx="41816" cy="19099"/>
            </a:xfrm>
            <a:custGeom>
              <a:rect b="b" l="l" r="r" t="t"/>
              <a:pathLst>
                <a:path extrusionOk="0" h="132" w="289">
                  <a:moveTo>
                    <a:pt x="144" y="1"/>
                  </a:moveTo>
                  <a:cubicBezTo>
                    <a:pt x="66" y="1"/>
                    <a:pt x="1" y="40"/>
                    <a:pt x="1" y="66"/>
                  </a:cubicBezTo>
                  <a:cubicBezTo>
                    <a:pt x="1" y="105"/>
                    <a:pt x="66" y="131"/>
                    <a:pt x="144" y="131"/>
                  </a:cubicBezTo>
                  <a:cubicBezTo>
                    <a:pt x="236" y="131"/>
                    <a:pt x="288" y="105"/>
                    <a:pt x="288" y="66"/>
                  </a:cubicBezTo>
                  <a:cubicBezTo>
                    <a:pt x="288" y="40"/>
                    <a:pt x="236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8"/>
          <p:cNvSpPr/>
          <p:nvPr/>
        </p:nvSpPr>
        <p:spPr>
          <a:xfrm flipH="1">
            <a:off x="5851634" y="-32270"/>
            <a:ext cx="3290597" cy="1369080"/>
          </a:xfrm>
          <a:custGeom>
            <a:rect b="b" l="l" r="r" t="t"/>
            <a:pathLst>
              <a:path extrusionOk="0" h="9462" w="22742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 flipH="1">
            <a:off x="-11537" y="5455"/>
            <a:ext cx="3243282" cy="1512181"/>
          </a:xfrm>
          <a:custGeom>
            <a:rect b="b" l="l" r="r" t="t"/>
            <a:pathLst>
              <a:path extrusionOk="0" h="10451" w="22415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 flipH="1">
            <a:off x="5895622" y="21060"/>
            <a:ext cx="2050582" cy="1376460"/>
          </a:xfrm>
          <a:custGeom>
            <a:rect b="b" l="l" r="r" t="t"/>
            <a:pathLst>
              <a:path extrusionOk="0" h="9513" w="14172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 flipH="1">
            <a:off x="3401277" y="-1044586"/>
            <a:ext cx="3438038" cy="1669896"/>
          </a:xfrm>
          <a:custGeom>
            <a:rect b="b" l="l" r="r" t="t"/>
            <a:pathLst>
              <a:path extrusionOk="0" h="11541" w="23761">
                <a:moveTo>
                  <a:pt x="23513" y="1"/>
                </a:moveTo>
                <a:cubicBezTo>
                  <a:pt x="23458" y="1"/>
                  <a:pt x="23401" y="25"/>
                  <a:pt x="23361" y="81"/>
                </a:cubicBezTo>
                <a:cubicBezTo>
                  <a:pt x="22838" y="853"/>
                  <a:pt x="22380" y="1665"/>
                  <a:pt x="21857" y="2450"/>
                </a:cubicBezTo>
                <a:cubicBezTo>
                  <a:pt x="21333" y="3222"/>
                  <a:pt x="20784" y="3981"/>
                  <a:pt x="20182" y="4713"/>
                </a:cubicBezTo>
                <a:cubicBezTo>
                  <a:pt x="18978" y="6153"/>
                  <a:pt x="17630" y="7474"/>
                  <a:pt x="16073" y="8534"/>
                </a:cubicBezTo>
                <a:cubicBezTo>
                  <a:pt x="13803" y="10106"/>
                  <a:pt x="11032" y="11081"/>
                  <a:pt x="8252" y="11081"/>
                </a:cubicBezTo>
                <a:cubicBezTo>
                  <a:pt x="7330" y="11081"/>
                  <a:pt x="6407" y="10973"/>
                  <a:pt x="5501" y="10745"/>
                </a:cubicBezTo>
                <a:cubicBezTo>
                  <a:pt x="3512" y="10235"/>
                  <a:pt x="1366" y="9110"/>
                  <a:pt x="437" y="7199"/>
                </a:cubicBezTo>
                <a:cubicBezTo>
                  <a:pt x="398" y="7122"/>
                  <a:pt x="334" y="7090"/>
                  <a:pt x="269" y="7090"/>
                </a:cubicBezTo>
                <a:cubicBezTo>
                  <a:pt x="137" y="7090"/>
                  <a:pt x="0" y="7224"/>
                  <a:pt x="71" y="7383"/>
                </a:cubicBezTo>
                <a:cubicBezTo>
                  <a:pt x="908" y="9097"/>
                  <a:pt x="2661" y="10222"/>
                  <a:pt x="4415" y="10876"/>
                </a:cubicBezTo>
                <a:cubicBezTo>
                  <a:pt x="5664" y="11332"/>
                  <a:pt x="7003" y="11540"/>
                  <a:pt x="8342" y="11540"/>
                </a:cubicBezTo>
                <a:cubicBezTo>
                  <a:pt x="8924" y="11540"/>
                  <a:pt x="9506" y="11501"/>
                  <a:pt x="10080" y="11426"/>
                </a:cubicBezTo>
                <a:cubicBezTo>
                  <a:pt x="13993" y="10915"/>
                  <a:pt x="17382" y="8652"/>
                  <a:pt x="19959" y="5734"/>
                </a:cubicBezTo>
                <a:cubicBezTo>
                  <a:pt x="20679" y="4923"/>
                  <a:pt x="21359" y="4046"/>
                  <a:pt x="21974" y="3143"/>
                </a:cubicBezTo>
                <a:cubicBezTo>
                  <a:pt x="22602" y="2227"/>
                  <a:pt x="23230" y="1272"/>
                  <a:pt x="23688" y="278"/>
                </a:cubicBezTo>
                <a:cubicBezTo>
                  <a:pt x="23761" y="124"/>
                  <a:pt x="23639" y="1"/>
                  <a:pt x="23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 flipH="1">
            <a:off x="755557" y="-588961"/>
            <a:ext cx="4390115" cy="1214259"/>
          </a:xfrm>
          <a:custGeom>
            <a:rect b="b" l="l" r="r" t="t"/>
            <a:pathLst>
              <a:path extrusionOk="0" h="8392" w="30341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 flipH="1">
            <a:off x="6726583" y="-15258"/>
            <a:ext cx="2192236" cy="1350560"/>
          </a:xfrm>
          <a:custGeom>
            <a:rect b="b" l="l" r="r" t="t"/>
            <a:pathLst>
              <a:path extrusionOk="0" h="9334" w="15151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/>
          <p:nvPr/>
        </p:nvSpPr>
        <p:spPr>
          <a:xfrm flipH="1">
            <a:off x="7975830" y="-184823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 flipH="1">
            <a:off x="8203312" y="169449"/>
            <a:ext cx="1103859" cy="1613466"/>
          </a:xfrm>
          <a:custGeom>
            <a:rect b="b" l="l" r="r" t="t"/>
            <a:pathLst>
              <a:path extrusionOk="0" h="11151" w="7629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 flipH="1">
            <a:off x="8881566" y="144466"/>
            <a:ext cx="219085" cy="161043"/>
          </a:xfrm>
          <a:custGeom>
            <a:rect b="b" l="l" r="r" t="t"/>
            <a:pathLst>
              <a:path extrusionOk="0" h="1113" w="1388">
                <a:moveTo>
                  <a:pt x="0" y="0"/>
                </a:moveTo>
                <a:lnTo>
                  <a:pt x="0" y="13"/>
                </a:lnTo>
                <a:cubicBezTo>
                  <a:pt x="367" y="471"/>
                  <a:pt x="838" y="864"/>
                  <a:pt x="1374" y="1113"/>
                </a:cubicBezTo>
                <a:cubicBezTo>
                  <a:pt x="1387" y="1113"/>
                  <a:pt x="1374" y="1086"/>
                  <a:pt x="1374" y="1086"/>
                </a:cubicBezTo>
                <a:cubicBezTo>
                  <a:pt x="838" y="851"/>
                  <a:pt x="380" y="458"/>
                  <a:pt x="14" y="0"/>
                </a:cubicBezTo>
                <a:close/>
              </a:path>
            </a:pathLst>
          </a:custGeom>
          <a:solidFill>
            <a:srgbClr val="4531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4423" y="1865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-145970" y="253799"/>
            <a:ext cx="1103859" cy="1613466"/>
          </a:xfrm>
          <a:custGeom>
            <a:rect b="b" l="l" r="r" t="t"/>
            <a:pathLst>
              <a:path extrusionOk="0" h="11151" w="7629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 flipH="1">
            <a:off x="154159" y="4414825"/>
            <a:ext cx="9203226" cy="1784038"/>
          </a:xfrm>
          <a:custGeom>
            <a:rect b="b" l="l" r="r" t="t"/>
            <a:pathLst>
              <a:path extrusionOk="0" h="19251" w="5841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 flipH="1">
            <a:off x="7554243" y="3559402"/>
            <a:ext cx="2057961" cy="1827177"/>
            <a:chOff x="-11245" y="3539514"/>
            <a:chExt cx="2057961" cy="1827177"/>
          </a:xfrm>
        </p:grpSpPr>
        <p:sp>
          <p:nvSpPr>
            <p:cNvPr id="141" name="Google Shape;141;p8"/>
            <p:cNvSpPr/>
            <p:nvPr/>
          </p:nvSpPr>
          <p:spPr>
            <a:xfrm>
              <a:off x="-11245" y="3539514"/>
              <a:ext cx="2057961" cy="1827177"/>
            </a:xfrm>
            <a:custGeom>
              <a:rect b="b" l="l" r="r" t="t"/>
              <a:pathLst>
                <a:path extrusionOk="0" h="12628" w="14223">
                  <a:moveTo>
                    <a:pt x="5679" y="1"/>
                  </a:moveTo>
                  <a:lnTo>
                    <a:pt x="5679" y="1"/>
                  </a:lnTo>
                  <a:cubicBezTo>
                    <a:pt x="4043" y="3285"/>
                    <a:pt x="3690" y="7210"/>
                    <a:pt x="4724" y="10743"/>
                  </a:cubicBezTo>
                  <a:cubicBezTo>
                    <a:pt x="3860" y="8846"/>
                    <a:pt x="2041" y="7407"/>
                    <a:pt x="0" y="6988"/>
                  </a:cubicBezTo>
                  <a:lnTo>
                    <a:pt x="0" y="6988"/>
                  </a:lnTo>
                  <a:cubicBezTo>
                    <a:pt x="1649" y="8362"/>
                    <a:pt x="2813" y="10325"/>
                    <a:pt x="3219" y="12431"/>
                  </a:cubicBezTo>
                  <a:lnTo>
                    <a:pt x="9761" y="12627"/>
                  </a:lnTo>
                  <a:cubicBezTo>
                    <a:pt x="10167" y="10154"/>
                    <a:pt x="11920" y="7943"/>
                    <a:pt x="14223" y="6962"/>
                  </a:cubicBezTo>
                  <a:cubicBezTo>
                    <a:pt x="14213" y="6962"/>
                    <a:pt x="14202" y="6962"/>
                    <a:pt x="14192" y="6962"/>
                  </a:cubicBezTo>
                  <a:cubicBezTo>
                    <a:pt x="11771" y="6962"/>
                    <a:pt x="9635" y="8499"/>
                    <a:pt x="7720" y="9958"/>
                  </a:cubicBezTo>
                  <a:cubicBezTo>
                    <a:pt x="7524" y="7472"/>
                    <a:pt x="8256" y="4908"/>
                    <a:pt x="9761" y="2906"/>
                  </a:cubicBezTo>
                  <a:lnTo>
                    <a:pt x="9761" y="2906"/>
                  </a:lnTo>
                  <a:cubicBezTo>
                    <a:pt x="7641" y="4502"/>
                    <a:pt x="6294" y="7066"/>
                    <a:pt x="6202" y="9696"/>
                  </a:cubicBezTo>
                  <a:cubicBezTo>
                    <a:pt x="4868" y="6700"/>
                    <a:pt x="5260" y="3259"/>
                    <a:pt x="5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43227" y="4841644"/>
              <a:ext cx="344658" cy="513224"/>
            </a:xfrm>
            <a:custGeom>
              <a:rect b="b" l="l" r="r" t="t"/>
              <a:pathLst>
                <a:path extrusionOk="0" h="3547" w="2382">
                  <a:moveTo>
                    <a:pt x="0" y="1"/>
                  </a:moveTo>
                  <a:lnTo>
                    <a:pt x="0" y="1"/>
                  </a:lnTo>
                  <a:cubicBezTo>
                    <a:pt x="694" y="1047"/>
                    <a:pt x="1113" y="2264"/>
                    <a:pt x="1243" y="3507"/>
                  </a:cubicBezTo>
                  <a:lnTo>
                    <a:pt x="2382" y="3547"/>
                  </a:lnTo>
                  <a:cubicBezTo>
                    <a:pt x="1950" y="2160"/>
                    <a:pt x="1113" y="9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96729" y="4582743"/>
              <a:ext cx="899409" cy="778301"/>
            </a:xfrm>
            <a:custGeom>
              <a:rect b="b" l="l" r="r" t="t"/>
              <a:pathLst>
                <a:path extrusionOk="0" h="5379" w="6216">
                  <a:moveTo>
                    <a:pt x="2487" y="0"/>
                  </a:moveTo>
                  <a:cubicBezTo>
                    <a:pt x="1833" y="1557"/>
                    <a:pt x="1898" y="3285"/>
                    <a:pt x="1963" y="4973"/>
                  </a:cubicBezTo>
                  <a:cubicBezTo>
                    <a:pt x="1074" y="3546"/>
                    <a:pt x="419" y="1989"/>
                    <a:pt x="1" y="380"/>
                  </a:cubicBezTo>
                  <a:lnTo>
                    <a:pt x="1" y="380"/>
                  </a:lnTo>
                  <a:cubicBezTo>
                    <a:pt x="40" y="2015"/>
                    <a:pt x="145" y="3651"/>
                    <a:pt x="328" y="5260"/>
                  </a:cubicBezTo>
                  <a:lnTo>
                    <a:pt x="4214" y="5378"/>
                  </a:lnTo>
                  <a:cubicBezTo>
                    <a:pt x="4476" y="3795"/>
                    <a:pt x="5182" y="2277"/>
                    <a:pt x="6216" y="1047"/>
                  </a:cubicBezTo>
                  <a:lnTo>
                    <a:pt x="6216" y="1047"/>
                  </a:lnTo>
                  <a:cubicBezTo>
                    <a:pt x="4763" y="1872"/>
                    <a:pt x="3534" y="3075"/>
                    <a:pt x="2709" y="4515"/>
                  </a:cubicBezTo>
                  <a:cubicBezTo>
                    <a:pt x="2290" y="3062"/>
                    <a:pt x="2212" y="1492"/>
                    <a:pt x="2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flipH="1">
            <a:off x="15223" y="3927002"/>
            <a:ext cx="1804315" cy="1473114"/>
          </a:xfrm>
          <a:custGeom>
            <a:rect b="b" l="l" r="r" t="t"/>
            <a:pathLst>
              <a:path extrusionOk="0" h="10181" w="1247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 flipH="1">
            <a:off x="15230" y="4839579"/>
            <a:ext cx="884216" cy="560539"/>
          </a:xfrm>
          <a:custGeom>
            <a:rect b="b" l="l" r="r" t="t"/>
            <a:pathLst>
              <a:path extrusionOk="0" h="3874" w="6111">
                <a:moveTo>
                  <a:pt x="4632" y="1"/>
                </a:moveTo>
                <a:cubicBezTo>
                  <a:pt x="4449" y="694"/>
                  <a:pt x="4541" y="1440"/>
                  <a:pt x="4488" y="2160"/>
                </a:cubicBezTo>
                <a:cubicBezTo>
                  <a:pt x="4057" y="1898"/>
                  <a:pt x="3821" y="1257"/>
                  <a:pt x="3442" y="917"/>
                </a:cubicBezTo>
                <a:lnTo>
                  <a:pt x="3442" y="917"/>
                </a:lnTo>
                <a:cubicBezTo>
                  <a:pt x="3468" y="1545"/>
                  <a:pt x="3664" y="2356"/>
                  <a:pt x="3834" y="2971"/>
                </a:cubicBezTo>
                <a:cubicBezTo>
                  <a:pt x="3115" y="2631"/>
                  <a:pt x="2343" y="1911"/>
                  <a:pt x="1675" y="1453"/>
                </a:cubicBezTo>
                <a:lnTo>
                  <a:pt x="1675" y="1453"/>
                </a:lnTo>
                <a:cubicBezTo>
                  <a:pt x="1885" y="1898"/>
                  <a:pt x="2212" y="2264"/>
                  <a:pt x="2513" y="2657"/>
                </a:cubicBezTo>
                <a:cubicBezTo>
                  <a:pt x="1675" y="2513"/>
                  <a:pt x="851" y="2304"/>
                  <a:pt x="0" y="2173"/>
                </a:cubicBezTo>
                <a:lnTo>
                  <a:pt x="0" y="2173"/>
                </a:lnTo>
                <a:cubicBezTo>
                  <a:pt x="825" y="2434"/>
                  <a:pt x="1701" y="3102"/>
                  <a:pt x="2316" y="3874"/>
                </a:cubicBezTo>
                <a:lnTo>
                  <a:pt x="6059" y="3874"/>
                </a:lnTo>
                <a:lnTo>
                  <a:pt x="6111" y="3821"/>
                </a:lnTo>
                <a:lnTo>
                  <a:pt x="6111" y="2761"/>
                </a:lnTo>
                <a:cubicBezTo>
                  <a:pt x="6085" y="2722"/>
                  <a:pt x="6072" y="2709"/>
                  <a:pt x="6085" y="2709"/>
                </a:cubicBezTo>
                <a:cubicBezTo>
                  <a:pt x="5339" y="1989"/>
                  <a:pt x="4946" y="995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7255340" y="-48610"/>
            <a:ext cx="1346870" cy="5240717"/>
          </a:xfrm>
          <a:custGeom>
            <a:rect b="b" l="l" r="r" t="t"/>
            <a:pathLst>
              <a:path extrusionOk="0" h="37790" w="8533">
                <a:moveTo>
                  <a:pt x="5091" y="1"/>
                </a:moveTo>
                <a:cubicBezTo>
                  <a:pt x="5287" y="8781"/>
                  <a:pt x="4123" y="17613"/>
                  <a:pt x="1676" y="25764"/>
                </a:cubicBezTo>
                <a:cubicBezTo>
                  <a:pt x="524" y="29559"/>
                  <a:pt x="1" y="33694"/>
                  <a:pt x="145" y="37789"/>
                </a:cubicBezTo>
                <a:lnTo>
                  <a:pt x="6739" y="37789"/>
                </a:lnTo>
                <a:cubicBezTo>
                  <a:pt x="8532" y="32071"/>
                  <a:pt x="8414" y="25372"/>
                  <a:pt x="7812" y="19117"/>
                </a:cubicBezTo>
                <a:cubicBezTo>
                  <a:pt x="7197" y="12771"/>
                  <a:pt x="6151" y="6347"/>
                  <a:pt x="63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7926607" y="-190010"/>
            <a:ext cx="1507869" cy="5240717"/>
          </a:xfrm>
          <a:custGeom>
            <a:rect b="b" l="l" r="r" t="t"/>
            <a:pathLst>
              <a:path extrusionOk="0" h="37790" w="9553">
                <a:moveTo>
                  <a:pt x="4659" y="1"/>
                </a:moveTo>
                <a:cubicBezTo>
                  <a:pt x="4920" y="6216"/>
                  <a:pt x="4959" y="12431"/>
                  <a:pt x="3756" y="18516"/>
                </a:cubicBezTo>
                <a:cubicBezTo>
                  <a:pt x="2971" y="22506"/>
                  <a:pt x="1662" y="26366"/>
                  <a:pt x="838" y="30344"/>
                </a:cubicBezTo>
                <a:cubicBezTo>
                  <a:pt x="328" y="32778"/>
                  <a:pt x="0" y="35290"/>
                  <a:pt x="118" y="37789"/>
                </a:cubicBezTo>
                <a:lnTo>
                  <a:pt x="7027" y="37789"/>
                </a:lnTo>
                <a:cubicBezTo>
                  <a:pt x="9552" y="25581"/>
                  <a:pt x="6111" y="12575"/>
                  <a:pt x="70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 rot="757873">
            <a:off x="7631603" y="3144450"/>
            <a:ext cx="1234674" cy="1377712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-277100" y="-191800"/>
            <a:ext cx="1123681" cy="5244307"/>
          </a:xfrm>
          <a:custGeom>
            <a:rect b="b" l="l" r="r" t="t"/>
            <a:pathLst>
              <a:path extrusionOk="0" h="37790" w="7119">
                <a:moveTo>
                  <a:pt x="1859" y="1"/>
                </a:moveTo>
                <a:cubicBezTo>
                  <a:pt x="2552" y="12575"/>
                  <a:pt x="1" y="25581"/>
                  <a:pt x="1898" y="37789"/>
                </a:cubicBezTo>
                <a:lnTo>
                  <a:pt x="7027" y="37789"/>
                </a:lnTo>
                <a:cubicBezTo>
                  <a:pt x="7119" y="35290"/>
                  <a:pt x="6870" y="32778"/>
                  <a:pt x="6491" y="30344"/>
                </a:cubicBezTo>
                <a:cubicBezTo>
                  <a:pt x="5889" y="26366"/>
                  <a:pt x="4907" y="22506"/>
                  <a:pt x="4318" y="18516"/>
                </a:cubicBezTo>
                <a:cubicBezTo>
                  <a:pt x="3416" y="12431"/>
                  <a:pt x="3455" y="6216"/>
                  <a:pt x="36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-373725" y="-98887"/>
            <a:ext cx="1464305" cy="5244298"/>
          </a:xfrm>
          <a:custGeom>
            <a:rect b="b" l="l" r="r" t="t"/>
            <a:pathLst>
              <a:path extrusionOk="0" h="37777" w="9277">
                <a:moveTo>
                  <a:pt x="5679" y="1"/>
                </a:moveTo>
                <a:cubicBezTo>
                  <a:pt x="5993" y="5706"/>
                  <a:pt x="6071" y="11450"/>
                  <a:pt x="4868" y="17011"/>
                </a:cubicBezTo>
                <a:cubicBezTo>
                  <a:pt x="3991" y="20988"/>
                  <a:pt x="2473" y="24783"/>
                  <a:pt x="1400" y="28708"/>
                </a:cubicBezTo>
                <a:cubicBezTo>
                  <a:pt x="576" y="31652"/>
                  <a:pt x="0" y="34740"/>
                  <a:pt x="170" y="37776"/>
                </a:cubicBezTo>
                <a:lnTo>
                  <a:pt x="9277" y="37776"/>
                </a:lnTo>
                <a:cubicBezTo>
                  <a:pt x="8597" y="36468"/>
                  <a:pt x="8165" y="35002"/>
                  <a:pt x="7982" y="33524"/>
                </a:cubicBezTo>
                <a:cubicBezTo>
                  <a:pt x="7615" y="30632"/>
                  <a:pt x="8073" y="27688"/>
                  <a:pt x="8361" y="24757"/>
                </a:cubicBezTo>
                <a:cubicBezTo>
                  <a:pt x="9185" y="16540"/>
                  <a:pt x="8610" y="8244"/>
                  <a:pt x="79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1091526" y="2940899"/>
            <a:ext cx="1115290" cy="1095901"/>
          </a:xfrm>
          <a:custGeom>
            <a:rect b="b" l="l" r="r" t="t"/>
            <a:pathLst>
              <a:path extrusionOk="0" h="7574" w="7708">
                <a:moveTo>
                  <a:pt x="5569" y="0"/>
                </a:moveTo>
                <a:cubicBezTo>
                  <a:pt x="5281" y="0"/>
                  <a:pt x="4994" y="18"/>
                  <a:pt x="4711" y="83"/>
                </a:cubicBezTo>
                <a:cubicBezTo>
                  <a:pt x="4201" y="201"/>
                  <a:pt x="3704" y="462"/>
                  <a:pt x="3416" y="894"/>
                </a:cubicBezTo>
                <a:cubicBezTo>
                  <a:pt x="2958" y="1640"/>
                  <a:pt x="3219" y="2582"/>
                  <a:pt x="3507" y="3419"/>
                </a:cubicBezTo>
                <a:cubicBezTo>
                  <a:pt x="2958" y="2687"/>
                  <a:pt x="2866" y="1653"/>
                  <a:pt x="3246" y="829"/>
                </a:cubicBezTo>
                <a:lnTo>
                  <a:pt x="3246" y="829"/>
                </a:lnTo>
                <a:cubicBezTo>
                  <a:pt x="2696" y="881"/>
                  <a:pt x="2173" y="1195"/>
                  <a:pt x="1898" y="1653"/>
                </a:cubicBezTo>
                <a:cubicBezTo>
                  <a:pt x="1610" y="2111"/>
                  <a:pt x="1558" y="2713"/>
                  <a:pt x="1754" y="3223"/>
                </a:cubicBezTo>
                <a:cubicBezTo>
                  <a:pt x="1885" y="3550"/>
                  <a:pt x="2094" y="3825"/>
                  <a:pt x="2212" y="4152"/>
                </a:cubicBezTo>
                <a:cubicBezTo>
                  <a:pt x="2317" y="4479"/>
                  <a:pt x="2290" y="4911"/>
                  <a:pt x="1990" y="5107"/>
                </a:cubicBezTo>
                <a:cubicBezTo>
                  <a:pt x="2160" y="4754"/>
                  <a:pt x="2042" y="4348"/>
                  <a:pt x="1859" y="4021"/>
                </a:cubicBezTo>
                <a:cubicBezTo>
                  <a:pt x="1662" y="3694"/>
                  <a:pt x="1401" y="3406"/>
                  <a:pt x="1257" y="3053"/>
                </a:cubicBezTo>
                <a:cubicBezTo>
                  <a:pt x="1100" y="2713"/>
                  <a:pt x="1074" y="2255"/>
                  <a:pt x="1335" y="1980"/>
                </a:cubicBezTo>
                <a:lnTo>
                  <a:pt x="1335" y="1980"/>
                </a:lnTo>
                <a:cubicBezTo>
                  <a:pt x="799" y="2320"/>
                  <a:pt x="197" y="2752"/>
                  <a:pt x="79" y="3367"/>
                </a:cubicBezTo>
                <a:cubicBezTo>
                  <a:pt x="1" y="3812"/>
                  <a:pt x="158" y="4257"/>
                  <a:pt x="393" y="4623"/>
                </a:cubicBezTo>
                <a:cubicBezTo>
                  <a:pt x="603" y="5003"/>
                  <a:pt x="877" y="5369"/>
                  <a:pt x="1034" y="5788"/>
                </a:cubicBezTo>
                <a:cubicBezTo>
                  <a:pt x="1257" y="6416"/>
                  <a:pt x="1348" y="7266"/>
                  <a:pt x="2160" y="7292"/>
                </a:cubicBezTo>
                <a:cubicBezTo>
                  <a:pt x="2805" y="7340"/>
                  <a:pt x="3462" y="7574"/>
                  <a:pt x="4139" y="7574"/>
                </a:cubicBezTo>
                <a:cubicBezTo>
                  <a:pt x="4203" y="7574"/>
                  <a:pt x="4267" y="7572"/>
                  <a:pt x="4332" y="7567"/>
                </a:cubicBezTo>
                <a:cubicBezTo>
                  <a:pt x="5117" y="7502"/>
                  <a:pt x="5928" y="7044"/>
                  <a:pt x="6124" y="6298"/>
                </a:cubicBezTo>
                <a:cubicBezTo>
                  <a:pt x="5091" y="6036"/>
                  <a:pt x="4044" y="5762"/>
                  <a:pt x="3010" y="5500"/>
                </a:cubicBezTo>
                <a:cubicBezTo>
                  <a:pt x="3231" y="5318"/>
                  <a:pt x="3509" y="5246"/>
                  <a:pt x="3789" y="5246"/>
                </a:cubicBezTo>
                <a:cubicBezTo>
                  <a:pt x="3974" y="5246"/>
                  <a:pt x="4160" y="5278"/>
                  <a:pt x="4332" y="5330"/>
                </a:cubicBezTo>
                <a:cubicBezTo>
                  <a:pt x="4777" y="5461"/>
                  <a:pt x="5169" y="5722"/>
                  <a:pt x="5614" y="5905"/>
                </a:cubicBezTo>
                <a:cubicBezTo>
                  <a:pt x="5861" y="6007"/>
                  <a:pt x="6120" y="6073"/>
                  <a:pt x="6376" y="6073"/>
                </a:cubicBezTo>
                <a:cubicBezTo>
                  <a:pt x="6580" y="6073"/>
                  <a:pt x="6783" y="6031"/>
                  <a:pt x="6975" y="5932"/>
                </a:cubicBezTo>
                <a:cubicBezTo>
                  <a:pt x="7341" y="5735"/>
                  <a:pt x="7577" y="5330"/>
                  <a:pt x="7642" y="4911"/>
                </a:cubicBezTo>
                <a:cubicBezTo>
                  <a:pt x="7707" y="4479"/>
                  <a:pt x="7642" y="4061"/>
                  <a:pt x="7550" y="3629"/>
                </a:cubicBezTo>
                <a:cubicBezTo>
                  <a:pt x="7322" y="3835"/>
                  <a:pt x="7026" y="3905"/>
                  <a:pt x="6716" y="3905"/>
                </a:cubicBezTo>
                <a:cubicBezTo>
                  <a:pt x="6476" y="3905"/>
                  <a:pt x="6227" y="3863"/>
                  <a:pt x="5993" y="3812"/>
                </a:cubicBezTo>
                <a:cubicBezTo>
                  <a:pt x="5723" y="3760"/>
                  <a:pt x="5440" y="3709"/>
                  <a:pt x="5169" y="3709"/>
                </a:cubicBezTo>
                <a:cubicBezTo>
                  <a:pt x="4889" y="3709"/>
                  <a:pt x="4623" y="3764"/>
                  <a:pt x="4397" y="3930"/>
                </a:cubicBezTo>
                <a:cubicBezTo>
                  <a:pt x="4685" y="3642"/>
                  <a:pt x="5091" y="3550"/>
                  <a:pt x="5483" y="3537"/>
                </a:cubicBezTo>
                <a:cubicBezTo>
                  <a:pt x="5876" y="3511"/>
                  <a:pt x="6268" y="3550"/>
                  <a:pt x="6661" y="3472"/>
                </a:cubicBezTo>
                <a:cubicBezTo>
                  <a:pt x="7027" y="3380"/>
                  <a:pt x="7433" y="3158"/>
                  <a:pt x="7537" y="2778"/>
                </a:cubicBezTo>
                <a:cubicBezTo>
                  <a:pt x="7603" y="2530"/>
                  <a:pt x="7550" y="2268"/>
                  <a:pt x="7498" y="2045"/>
                </a:cubicBezTo>
                <a:cubicBezTo>
                  <a:pt x="7276" y="1273"/>
                  <a:pt x="6844" y="567"/>
                  <a:pt x="6268" y="17"/>
                </a:cubicBezTo>
                <a:cubicBezTo>
                  <a:pt x="6035" y="12"/>
                  <a:pt x="5801" y="0"/>
                  <a:pt x="5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18957" y="2372872"/>
            <a:ext cx="1132364" cy="1190819"/>
          </a:xfrm>
          <a:custGeom>
            <a:rect b="b" l="l" r="r" t="t"/>
            <a:pathLst>
              <a:path extrusionOk="0" h="8230" w="7826">
                <a:moveTo>
                  <a:pt x="4986" y="0"/>
                </a:moveTo>
                <a:cubicBezTo>
                  <a:pt x="4489" y="131"/>
                  <a:pt x="3979" y="275"/>
                  <a:pt x="3521" y="537"/>
                </a:cubicBezTo>
                <a:cubicBezTo>
                  <a:pt x="3063" y="798"/>
                  <a:pt x="2670" y="1217"/>
                  <a:pt x="2539" y="1714"/>
                </a:cubicBezTo>
                <a:cubicBezTo>
                  <a:pt x="2330" y="2552"/>
                  <a:pt x="2853" y="3389"/>
                  <a:pt x="3351" y="4096"/>
                </a:cubicBezTo>
                <a:cubicBezTo>
                  <a:pt x="2618" y="3546"/>
                  <a:pt x="2212" y="2604"/>
                  <a:pt x="2330" y="1701"/>
                </a:cubicBezTo>
                <a:lnTo>
                  <a:pt x="2330" y="1701"/>
                </a:lnTo>
                <a:cubicBezTo>
                  <a:pt x="1820" y="1911"/>
                  <a:pt x="1427" y="2369"/>
                  <a:pt x="1296" y="2892"/>
                </a:cubicBezTo>
                <a:cubicBezTo>
                  <a:pt x="1165" y="3415"/>
                  <a:pt x="1296" y="4004"/>
                  <a:pt x="1636" y="4436"/>
                </a:cubicBezTo>
                <a:cubicBezTo>
                  <a:pt x="1846" y="4698"/>
                  <a:pt x="2147" y="4907"/>
                  <a:pt x="2356" y="5182"/>
                </a:cubicBezTo>
                <a:cubicBezTo>
                  <a:pt x="2565" y="5470"/>
                  <a:pt x="2657" y="5875"/>
                  <a:pt x="2435" y="6150"/>
                </a:cubicBezTo>
                <a:cubicBezTo>
                  <a:pt x="2500" y="5770"/>
                  <a:pt x="2265" y="5417"/>
                  <a:pt x="1977" y="5156"/>
                </a:cubicBezTo>
                <a:cubicBezTo>
                  <a:pt x="1702" y="4894"/>
                  <a:pt x="1362" y="4698"/>
                  <a:pt x="1113" y="4423"/>
                </a:cubicBezTo>
                <a:cubicBezTo>
                  <a:pt x="851" y="4135"/>
                  <a:pt x="707" y="3716"/>
                  <a:pt x="864" y="3376"/>
                </a:cubicBezTo>
                <a:lnTo>
                  <a:pt x="864" y="3376"/>
                </a:lnTo>
                <a:cubicBezTo>
                  <a:pt x="446" y="3860"/>
                  <a:pt x="1" y="4436"/>
                  <a:pt x="79" y="5090"/>
                </a:cubicBezTo>
                <a:cubicBezTo>
                  <a:pt x="132" y="5535"/>
                  <a:pt x="433" y="5888"/>
                  <a:pt x="760" y="6202"/>
                </a:cubicBezTo>
                <a:cubicBezTo>
                  <a:pt x="1087" y="6490"/>
                  <a:pt x="1440" y="6752"/>
                  <a:pt x="1715" y="7105"/>
                </a:cubicBezTo>
                <a:cubicBezTo>
                  <a:pt x="2084" y="7566"/>
                  <a:pt x="2381" y="8230"/>
                  <a:pt x="2992" y="8230"/>
                </a:cubicBezTo>
                <a:cubicBezTo>
                  <a:pt x="3075" y="8230"/>
                  <a:pt x="3164" y="8218"/>
                  <a:pt x="3259" y="8191"/>
                </a:cubicBezTo>
                <a:cubicBezTo>
                  <a:pt x="3939" y="8047"/>
                  <a:pt x="4724" y="8100"/>
                  <a:pt x="5431" y="7825"/>
                </a:cubicBezTo>
                <a:cubicBezTo>
                  <a:pt x="6151" y="7524"/>
                  <a:pt x="6792" y="6843"/>
                  <a:pt x="6739" y="6071"/>
                </a:cubicBezTo>
                <a:lnTo>
                  <a:pt x="6739" y="6071"/>
                </a:lnTo>
                <a:cubicBezTo>
                  <a:pt x="5680" y="6111"/>
                  <a:pt x="4594" y="6189"/>
                  <a:pt x="3534" y="6228"/>
                </a:cubicBezTo>
                <a:cubicBezTo>
                  <a:pt x="3782" y="5836"/>
                  <a:pt x="4293" y="5679"/>
                  <a:pt x="4751" y="5679"/>
                </a:cubicBezTo>
                <a:cubicBezTo>
                  <a:pt x="5195" y="5679"/>
                  <a:pt x="5653" y="5810"/>
                  <a:pt x="6138" y="5836"/>
                </a:cubicBezTo>
                <a:cubicBezTo>
                  <a:pt x="6208" y="5842"/>
                  <a:pt x="6279" y="5845"/>
                  <a:pt x="6351" y="5845"/>
                </a:cubicBezTo>
                <a:cubicBezTo>
                  <a:pt x="6748" y="5845"/>
                  <a:pt x="7156" y="5746"/>
                  <a:pt x="7433" y="5470"/>
                </a:cubicBezTo>
                <a:cubicBezTo>
                  <a:pt x="7721" y="5169"/>
                  <a:pt x="7825" y="4698"/>
                  <a:pt x="7760" y="4266"/>
                </a:cubicBezTo>
                <a:cubicBezTo>
                  <a:pt x="7695" y="3847"/>
                  <a:pt x="7498" y="3455"/>
                  <a:pt x="7302" y="3075"/>
                </a:cubicBezTo>
                <a:cubicBezTo>
                  <a:pt x="7001" y="3533"/>
                  <a:pt x="6399" y="3664"/>
                  <a:pt x="5863" y="3729"/>
                </a:cubicBezTo>
                <a:cubicBezTo>
                  <a:pt x="5313" y="3795"/>
                  <a:pt x="4698" y="3873"/>
                  <a:pt x="4371" y="4305"/>
                </a:cubicBezTo>
                <a:cubicBezTo>
                  <a:pt x="4554" y="3965"/>
                  <a:pt x="4908" y="3742"/>
                  <a:pt x="5287" y="3598"/>
                </a:cubicBezTo>
                <a:cubicBezTo>
                  <a:pt x="5640" y="3468"/>
                  <a:pt x="6033" y="3389"/>
                  <a:pt x="6386" y="3193"/>
                </a:cubicBezTo>
                <a:cubicBezTo>
                  <a:pt x="6726" y="2997"/>
                  <a:pt x="7014" y="2656"/>
                  <a:pt x="7014" y="2264"/>
                </a:cubicBezTo>
                <a:cubicBezTo>
                  <a:pt x="7014" y="2015"/>
                  <a:pt x="6883" y="1767"/>
                  <a:pt x="6753" y="1557"/>
                </a:cubicBezTo>
                <a:cubicBezTo>
                  <a:pt x="6321" y="890"/>
                  <a:pt x="5693" y="340"/>
                  <a:pt x="4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-211275" y="2490725"/>
            <a:ext cx="11201380" cy="4502252"/>
          </a:xfrm>
          <a:custGeom>
            <a:rect b="b" l="l" r="r" t="t"/>
            <a:pathLst>
              <a:path extrusionOk="0" h="31116" w="57547">
                <a:moveTo>
                  <a:pt x="54164" y="1115"/>
                </a:moveTo>
                <a:cubicBezTo>
                  <a:pt x="54357" y="1207"/>
                  <a:pt x="54485" y="1389"/>
                  <a:pt x="54459" y="1596"/>
                </a:cubicBezTo>
                <a:cubicBezTo>
                  <a:pt x="54332" y="1457"/>
                  <a:pt x="54229" y="1292"/>
                  <a:pt x="54164" y="1115"/>
                </a:cubicBezTo>
                <a:close/>
                <a:moveTo>
                  <a:pt x="2552" y="4396"/>
                </a:moveTo>
                <a:cubicBezTo>
                  <a:pt x="2539" y="4475"/>
                  <a:pt x="2513" y="4580"/>
                  <a:pt x="2422" y="4645"/>
                </a:cubicBezTo>
                <a:cubicBezTo>
                  <a:pt x="2461" y="4553"/>
                  <a:pt x="2513" y="4475"/>
                  <a:pt x="2552" y="4396"/>
                </a:cubicBezTo>
                <a:close/>
                <a:moveTo>
                  <a:pt x="838" y="5299"/>
                </a:moveTo>
                <a:lnTo>
                  <a:pt x="838" y="5299"/>
                </a:lnTo>
                <a:cubicBezTo>
                  <a:pt x="904" y="5430"/>
                  <a:pt x="917" y="5561"/>
                  <a:pt x="904" y="5705"/>
                </a:cubicBezTo>
                <a:cubicBezTo>
                  <a:pt x="878" y="5574"/>
                  <a:pt x="851" y="5430"/>
                  <a:pt x="838" y="5299"/>
                </a:cubicBezTo>
                <a:close/>
                <a:moveTo>
                  <a:pt x="6138" y="6425"/>
                </a:moveTo>
                <a:lnTo>
                  <a:pt x="6138" y="6425"/>
                </a:lnTo>
                <a:cubicBezTo>
                  <a:pt x="6111" y="6477"/>
                  <a:pt x="6072" y="6542"/>
                  <a:pt x="6020" y="6582"/>
                </a:cubicBezTo>
                <a:cubicBezTo>
                  <a:pt x="6059" y="6542"/>
                  <a:pt x="6085" y="6477"/>
                  <a:pt x="6138" y="6425"/>
                </a:cubicBezTo>
                <a:close/>
                <a:moveTo>
                  <a:pt x="11437" y="10245"/>
                </a:moveTo>
                <a:cubicBezTo>
                  <a:pt x="11437" y="10363"/>
                  <a:pt x="11411" y="10468"/>
                  <a:pt x="11371" y="10572"/>
                </a:cubicBezTo>
                <a:cubicBezTo>
                  <a:pt x="11384" y="10468"/>
                  <a:pt x="11411" y="10350"/>
                  <a:pt x="11437" y="10245"/>
                </a:cubicBezTo>
                <a:close/>
                <a:moveTo>
                  <a:pt x="28251" y="14406"/>
                </a:moveTo>
                <a:cubicBezTo>
                  <a:pt x="28264" y="14432"/>
                  <a:pt x="28303" y="14485"/>
                  <a:pt x="28316" y="14524"/>
                </a:cubicBezTo>
                <a:cubicBezTo>
                  <a:pt x="28290" y="14485"/>
                  <a:pt x="28264" y="14432"/>
                  <a:pt x="28251" y="14406"/>
                </a:cubicBezTo>
                <a:close/>
                <a:moveTo>
                  <a:pt x="54132" y="0"/>
                </a:moveTo>
                <a:lnTo>
                  <a:pt x="54132" y="0"/>
                </a:lnTo>
                <a:cubicBezTo>
                  <a:pt x="54003" y="348"/>
                  <a:pt x="54026" y="735"/>
                  <a:pt x="54152" y="1097"/>
                </a:cubicBezTo>
                <a:lnTo>
                  <a:pt x="54152" y="1097"/>
                </a:lnTo>
                <a:cubicBezTo>
                  <a:pt x="54064" y="1056"/>
                  <a:pt x="53966" y="1035"/>
                  <a:pt x="53870" y="1035"/>
                </a:cubicBezTo>
                <a:cubicBezTo>
                  <a:pt x="53751" y="1035"/>
                  <a:pt x="53636" y="1067"/>
                  <a:pt x="53543" y="1138"/>
                </a:cubicBezTo>
                <a:cubicBezTo>
                  <a:pt x="53177" y="1400"/>
                  <a:pt x="53150" y="1937"/>
                  <a:pt x="53347" y="2329"/>
                </a:cubicBezTo>
                <a:cubicBezTo>
                  <a:pt x="53543" y="2722"/>
                  <a:pt x="53896" y="3009"/>
                  <a:pt x="54263" y="3271"/>
                </a:cubicBezTo>
                <a:cubicBezTo>
                  <a:pt x="54195" y="3260"/>
                  <a:pt x="54128" y="3254"/>
                  <a:pt x="54061" y="3254"/>
                </a:cubicBezTo>
                <a:cubicBezTo>
                  <a:pt x="53218" y="3254"/>
                  <a:pt x="52443" y="4137"/>
                  <a:pt x="52601" y="4985"/>
                </a:cubicBezTo>
                <a:cubicBezTo>
                  <a:pt x="52348" y="4825"/>
                  <a:pt x="52052" y="4749"/>
                  <a:pt x="51753" y="4749"/>
                </a:cubicBezTo>
                <a:cubicBezTo>
                  <a:pt x="51248" y="4749"/>
                  <a:pt x="50736" y="4965"/>
                  <a:pt x="50416" y="5352"/>
                </a:cubicBezTo>
                <a:cubicBezTo>
                  <a:pt x="50468" y="4789"/>
                  <a:pt x="50219" y="4200"/>
                  <a:pt x="49788" y="3821"/>
                </a:cubicBezTo>
                <a:cubicBezTo>
                  <a:pt x="49264" y="4593"/>
                  <a:pt x="49225" y="5639"/>
                  <a:pt x="49644" y="6451"/>
                </a:cubicBezTo>
                <a:cubicBezTo>
                  <a:pt x="49353" y="6242"/>
                  <a:pt x="48994" y="6135"/>
                  <a:pt x="48635" y="6135"/>
                </a:cubicBezTo>
                <a:cubicBezTo>
                  <a:pt x="48364" y="6135"/>
                  <a:pt x="48093" y="6196"/>
                  <a:pt x="47851" y="6320"/>
                </a:cubicBezTo>
                <a:cubicBezTo>
                  <a:pt x="47720" y="6752"/>
                  <a:pt x="47956" y="7236"/>
                  <a:pt x="48388" y="7393"/>
                </a:cubicBezTo>
                <a:cubicBezTo>
                  <a:pt x="47995" y="7432"/>
                  <a:pt x="47459" y="7406"/>
                  <a:pt x="47223" y="7798"/>
                </a:cubicBezTo>
                <a:cubicBezTo>
                  <a:pt x="47105" y="7982"/>
                  <a:pt x="47105" y="8152"/>
                  <a:pt x="47197" y="8348"/>
                </a:cubicBezTo>
                <a:cubicBezTo>
                  <a:pt x="47275" y="8570"/>
                  <a:pt x="47302" y="8806"/>
                  <a:pt x="47354" y="9028"/>
                </a:cubicBezTo>
                <a:cubicBezTo>
                  <a:pt x="47226" y="8905"/>
                  <a:pt x="47056" y="8849"/>
                  <a:pt x="46884" y="8849"/>
                </a:cubicBezTo>
                <a:cubicBezTo>
                  <a:pt x="46618" y="8849"/>
                  <a:pt x="46348" y="8986"/>
                  <a:pt x="46229" y="9225"/>
                </a:cubicBezTo>
                <a:cubicBezTo>
                  <a:pt x="46035" y="9612"/>
                  <a:pt x="46300" y="10153"/>
                  <a:pt x="46735" y="10229"/>
                </a:cubicBezTo>
                <a:lnTo>
                  <a:pt x="46735" y="10229"/>
                </a:lnTo>
                <a:cubicBezTo>
                  <a:pt x="46690" y="10223"/>
                  <a:pt x="46644" y="10219"/>
                  <a:pt x="46598" y="10219"/>
                </a:cubicBezTo>
                <a:cubicBezTo>
                  <a:pt x="46185" y="10219"/>
                  <a:pt x="45766" y="10489"/>
                  <a:pt x="45627" y="10873"/>
                </a:cubicBezTo>
                <a:cubicBezTo>
                  <a:pt x="45457" y="11318"/>
                  <a:pt x="45640" y="11855"/>
                  <a:pt x="46046" y="12103"/>
                </a:cubicBezTo>
                <a:cubicBezTo>
                  <a:pt x="45905" y="12044"/>
                  <a:pt x="45755" y="12017"/>
                  <a:pt x="45606" y="12017"/>
                </a:cubicBezTo>
                <a:cubicBezTo>
                  <a:pt x="44992" y="12017"/>
                  <a:pt x="44371" y="12477"/>
                  <a:pt x="44266" y="13098"/>
                </a:cubicBezTo>
                <a:cubicBezTo>
                  <a:pt x="44244" y="12746"/>
                  <a:pt x="43892" y="12552"/>
                  <a:pt x="43550" y="12552"/>
                </a:cubicBezTo>
                <a:cubicBezTo>
                  <a:pt x="43269" y="12552"/>
                  <a:pt x="42995" y="12683"/>
                  <a:pt x="42918" y="12967"/>
                </a:cubicBezTo>
                <a:cubicBezTo>
                  <a:pt x="42597" y="12012"/>
                  <a:pt x="41583" y="11444"/>
                  <a:pt x="40591" y="11444"/>
                </a:cubicBezTo>
                <a:cubicBezTo>
                  <a:pt x="40047" y="11444"/>
                  <a:pt x="39510" y="11615"/>
                  <a:pt x="39098" y="11986"/>
                </a:cubicBezTo>
                <a:cubicBezTo>
                  <a:pt x="39359" y="11449"/>
                  <a:pt x="39189" y="10742"/>
                  <a:pt x="38718" y="10363"/>
                </a:cubicBezTo>
                <a:cubicBezTo>
                  <a:pt x="38489" y="10191"/>
                  <a:pt x="38201" y="10103"/>
                  <a:pt x="37912" y="10103"/>
                </a:cubicBezTo>
                <a:cubicBezTo>
                  <a:pt x="37608" y="10103"/>
                  <a:pt x="37305" y="10201"/>
                  <a:pt x="37070" y="10402"/>
                </a:cubicBezTo>
                <a:cubicBezTo>
                  <a:pt x="37030" y="10010"/>
                  <a:pt x="37096" y="9434"/>
                  <a:pt x="36873" y="9068"/>
                </a:cubicBezTo>
                <a:cubicBezTo>
                  <a:pt x="36736" y="8852"/>
                  <a:pt x="36530" y="8796"/>
                  <a:pt x="36304" y="8796"/>
                </a:cubicBezTo>
                <a:cubicBezTo>
                  <a:pt x="36078" y="8796"/>
                  <a:pt x="35833" y="8852"/>
                  <a:pt x="35617" y="8858"/>
                </a:cubicBezTo>
                <a:cubicBezTo>
                  <a:pt x="36402" y="8518"/>
                  <a:pt x="36808" y="7406"/>
                  <a:pt x="36245" y="6752"/>
                </a:cubicBezTo>
                <a:cubicBezTo>
                  <a:pt x="36073" y="6545"/>
                  <a:pt x="35821" y="6457"/>
                  <a:pt x="35561" y="6457"/>
                </a:cubicBezTo>
                <a:cubicBezTo>
                  <a:pt x="35227" y="6457"/>
                  <a:pt x="34881" y="6602"/>
                  <a:pt x="34675" y="6830"/>
                </a:cubicBezTo>
                <a:cubicBezTo>
                  <a:pt x="34610" y="6582"/>
                  <a:pt x="34413" y="6359"/>
                  <a:pt x="34178" y="6307"/>
                </a:cubicBezTo>
                <a:cubicBezTo>
                  <a:pt x="34130" y="6298"/>
                  <a:pt x="34082" y="6294"/>
                  <a:pt x="34035" y="6294"/>
                </a:cubicBezTo>
                <a:cubicBezTo>
                  <a:pt x="33593" y="6294"/>
                  <a:pt x="33197" y="6666"/>
                  <a:pt x="33079" y="7092"/>
                </a:cubicBezTo>
                <a:cubicBezTo>
                  <a:pt x="33013" y="7327"/>
                  <a:pt x="33013" y="7550"/>
                  <a:pt x="33039" y="7798"/>
                </a:cubicBezTo>
                <a:cubicBezTo>
                  <a:pt x="32930" y="7709"/>
                  <a:pt x="32790" y="7649"/>
                  <a:pt x="32648" y="7649"/>
                </a:cubicBezTo>
                <a:cubicBezTo>
                  <a:pt x="32604" y="7649"/>
                  <a:pt x="32560" y="7655"/>
                  <a:pt x="32516" y="7668"/>
                </a:cubicBezTo>
                <a:cubicBezTo>
                  <a:pt x="32045" y="7785"/>
                  <a:pt x="31770" y="8322"/>
                  <a:pt x="31823" y="8806"/>
                </a:cubicBezTo>
                <a:cubicBezTo>
                  <a:pt x="31849" y="9303"/>
                  <a:pt x="32110" y="9748"/>
                  <a:pt x="32372" y="10154"/>
                </a:cubicBezTo>
                <a:cubicBezTo>
                  <a:pt x="32287" y="10135"/>
                  <a:pt x="32202" y="10126"/>
                  <a:pt x="32118" y="10126"/>
                </a:cubicBezTo>
                <a:cubicBezTo>
                  <a:pt x="31109" y="10126"/>
                  <a:pt x="30259" y="11432"/>
                  <a:pt x="30815" y="12326"/>
                </a:cubicBezTo>
                <a:cubicBezTo>
                  <a:pt x="30695" y="12189"/>
                  <a:pt x="30535" y="12131"/>
                  <a:pt x="30367" y="12131"/>
                </a:cubicBezTo>
                <a:cubicBezTo>
                  <a:pt x="29859" y="12131"/>
                  <a:pt x="29277" y="12665"/>
                  <a:pt x="29494" y="13176"/>
                </a:cubicBezTo>
                <a:cubicBezTo>
                  <a:pt x="29391" y="13125"/>
                  <a:pt x="29285" y="13102"/>
                  <a:pt x="29180" y="13102"/>
                </a:cubicBezTo>
                <a:cubicBezTo>
                  <a:pt x="28583" y="13102"/>
                  <a:pt x="28006" y="13839"/>
                  <a:pt x="28250" y="14406"/>
                </a:cubicBezTo>
                <a:cubicBezTo>
                  <a:pt x="28040" y="14063"/>
                  <a:pt x="27634" y="13862"/>
                  <a:pt x="27232" y="13862"/>
                </a:cubicBezTo>
                <a:cubicBezTo>
                  <a:pt x="27035" y="13862"/>
                  <a:pt x="26839" y="13910"/>
                  <a:pt x="26667" y="14014"/>
                </a:cubicBezTo>
                <a:cubicBezTo>
                  <a:pt x="26105" y="14354"/>
                  <a:pt x="25961" y="15191"/>
                  <a:pt x="26353" y="15702"/>
                </a:cubicBezTo>
                <a:cubicBezTo>
                  <a:pt x="26027" y="15476"/>
                  <a:pt x="25634" y="15367"/>
                  <a:pt x="25239" y="15367"/>
                </a:cubicBezTo>
                <a:cubicBezTo>
                  <a:pt x="24603" y="15367"/>
                  <a:pt x="23964" y="15648"/>
                  <a:pt x="23592" y="16173"/>
                </a:cubicBezTo>
                <a:cubicBezTo>
                  <a:pt x="23540" y="15832"/>
                  <a:pt x="23514" y="15479"/>
                  <a:pt x="23148" y="15335"/>
                </a:cubicBezTo>
                <a:cubicBezTo>
                  <a:pt x="23017" y="15283"/>
                  <a:pt x="22886" y="15270"/>
                  <a:pt x="22742" y="15270"/>
                </a:cubicBezTo>
                <a:cubicBezTo>
                  <a:pt x="22678" y="15270"/>
                  <a:pt x="22393" y="15270"/>
                  <a:pt x="22352" y="15318"/>
                </a:cubicBezTo>
                <a:lnTo>
                  <a:pt x="22352" y="15318"/>
                </a:lnTo>
                <a:cubicBezTo>
                  <a:pt x="22965" y="14402"/>
                  <a:pt x="22135" y="12965"/>
                  <a:pt x="21060" y="12965"/>
                </a:cubicBezTo>
                <a:cubicBezTo>
                  <a:pt x="20997" y="12965"/>
                  <a:pt x="20934" y="12970"/>
                  <a:pt x="20871" y="12980"/>
                </a:cubicBezTo>
                <a:cubicBezTo>
                  <a:pt x="21290" y="12430"/>
                  <a:pt x="21303" y="11593"/>
                  <a:pt x="20897" y="11017"/>
                </a:cubicBezTo>
                <a:cubicBezTo>
                  <a:pt x="20569" y="10566"/>
                  <a:pt x="20032" y="10300"/>
                  <a:pt x="19488" y="10300"/>
                </a:cubicBezTo>
                <a:cubicBezTo>
                  <a:pt x="19338" y="10300"/>
                  <a:pt x="19186" y="10320"/>
                  <a:pt x="19039" y="10363"/>
                </a:cubicBezTo>
                <a:cubicBezTo>
                  <a:pt x="19621" y="9636"/>
                  <a:pt x="18901" y="8415"/>
                  <a:pt x="18032" y="8415"/>
                </a:cubicBezTo>
                <a:cubicBezTo>
                  <a:pt x="17963" y="8415"/>
                  <a:pt x="17893" y="8423"/>
                  <a:pt x="17822" y="8440"/>
                </a:cubicBezTo>
                <a:cubicBezTo>
                  <a:pt x="17757" y="8243"/>
                  <a:pt x="17704" y="7955"/>
                  <a:pt x="17587" y="7798"/>
                </a:cubicBezTo>
                <a:cubicBezTo>
                  <a:pt x="17495" y="7668"/>
                  <a:pt x="17259" y="7602"/>
                  <a:pt x="17116" y="7602"/>
                </a:cubicBezTo>
                <a:cubicBezTo>
                  <a:pt x="16932" y="7602"/>
                  <a:pt x="16775" y="7668"/>
                  <a:pt x="16644" y="7785"/>
                </a:cubicBezTo>
                <a:cubicBezTo>
                  <a:pt x="16579" y="7825"/>
                  <a:pt x="16317" y="8086"/>
                  <a:pt x="16344" y="8191"/>
                </a:cubicBezTo>
                <a:cubicBezTo>
                  <a:pt x="16164" y="7778"/>
                  <a:pt x="15702" y="7526"/>
                  <a:pt x="15247" y="7526"/>
                </a:cubicBezTo>
                <a:cubicBezTo>
                  <a:pt x="15039" y="7526"/>
                  <a:pt x="14832" y="7579"/>
                  <a:pt x="14656" y="7694"/>
                </a:cubicBezTo>
                <a:cubicBezTo>
                  <a:pt x="14106" y="8073"/>
                  <a:pt x="14001" y="8963"/>
                  <a:pt x="14459" y="9434"/>
                </a:cubicBezTo>
                <a:cubicBezTo>
                  <a:pt x="14155" y="9139"/>
                  <a:pt x="13752" y="9007"/>
                  <a:pt x="13337" y="9007"/>
                </a:cubicBezTo>
                <a:cubicBezTo>
                  <a:pt x="12538" y="9007"/>
                  <a:pt x="11695" y="9496"/>
                  <a:pt x="11437" y="10245"/>
                </a:cubicBezTo>
                <a:cubicBezTo>
                  <a:pt x="11489" y="9451"/>
                  <a:pt x="10672" y="8673"/>
                  <a:pt x="9875" y="8673"/>
                </a:cubicBezTo>
                <a:cubicBezTo>
                  <a:pt x="9674" y="8673"/>
                  <a:pt x="9475" y="8722"/>
                  <a:pt x="9291" y="8832"/>
                </a:cubicBezTo>
                <a:cubicBezTo>
                  <a:pt x="9747" y="8206"/>
                  <a:pt x="9082" y="7232"/>
                  <a:pt x="8367" y="7232"/>
                </a:cubicBezTo>
                <a:cubicBezTo>
                  <a:pt x="8260" y="7232"/>
                  <a:pt x="8153" y="7254"/>
                  <a:pt x="8048" y="7301"/>
                </a:cubicBezTo>
                <a:cubicBezTo>
                  <a:pt x="8153" y="6804"/>
                  <a:pt x="7825" y="6254"/>
                  <a:pt x="7354" y="6084"/>
                </a:cubicBezTo>
                <a:cubicBezTo>
                  <a:pt x="7240" y="6043"/>
                  <a:pt x="7120" y="6023"/>
                  <a:pt x="7001" y="6023"/>
                </a:cubicBezTo>
                <a:cubicBezTo>
                  <a:pt x="6669" y="6023"/>
                  <a:pt x="6340" y="6174"/>
                  <a:pt x="6138" y="6425"/>
                </a:cubicBezTo>
                <a:cubicBezTo>
                  <a:pt x="6635" y="5666"/>
                  <a:pt x="6792" y="4710"/>
                  <a:pt x="6543" y="3834"/>
                </a:cubicBezTo>
                <a:cubicBezTo>
                  <a:pt x="6521" y="3833"/>
                  <a:pt x="6499" y="3833"/>
                  <a:pt x="6477" y="3833"/>
                </a:cubicBezTo>
                <a:cubicBezTo>
                  <a:pt x="5649" y="3833"/>
                  <a:pt x="4832" y="4312"/>
                  <a:pt x="4450" y="5064"/>
                </a:cubicBezTo>
                <a:lnTo>
                  <a:pt x="4450" y="2748"/>
                </a:lnTo>
                <a:cubicBezTo>
                  <a:pt x="3651" y="3049"/>
                  <a:pt x="2984" y="3664"/>
                  <a:pt x="2552" y="4396"/>
                </a:cubicBezTo>
                <a:cubicBezTo>
                  <a:pt x="2618" y="4056"/>
                  <a:pt x="2356" y="3638"/>
                  <a:pt x="1990" y="3572"/>
                </a:cubicBezTo>
                <a:cubicBezTo>
                  <a:pt x="1954" y="3567"/>
                  <a:pt x="1918" y="3565"/>
                  <a:pt x="1883" y="3565"/>
                </a:cubicBezTo>
                <a:cubicBezTo>
                  <a:pt x="1464" y="3565"/>
                  <a:pt x="1074" y="3908"/>
                  <a:pt x="917" y="4318"/>
                </a:cubicBezTo>
                <a:cubicBezTo>
                  <a:pt x="812" y="4619"/>
                  <a:pt x="812" y="4972"/>
                  <a:pt x="838" y="5299"/>
                </a:cubicBezTo>
                <a:cubicBezTo>
                  <a:pt x="694" y="4985"/>
                  <a:pt x="354" y="4750"/>
                  <a:pt x="1" y="4724"/>
                </a:cubicBezTo>
                <a:lnTo>
                  <a:pt x="1" y="31115"/>
                </a:lnTo>
                <a:lnTo>
                  <a:pt x="57547" y="31115"/>
                </a:lnTo>
                <a:lnTo>
                  <a:pt x="57547" y="667"/>
                </a:lnTo>
                <a:cubicBezTo>
                  <a:pt x="57272" y="759"/>
                  <a:pt x="57076" y="890"/>
                  <a:pt x="56893" y="1047"/>
                </a:cubicBezTo>
                <a:cubicBezTo>
                  <a:pt x="56685" y="828"/>
                  <a:pt x="56390" y="726"/>
                  <a:pt x="56094" y="726"/>
                </a:cubicBezTo>
                <a:cubicBezTo>
                  <a:pt x="55681" y="726"/>
                  <a:pt x="55264" y="924"/>
                  <a:pt x="55074" y="1282"/>
                </a:cubicBezTo>
                <a:cubicBezTo>
                  <a:pt x="55139" y="694"/>
                  <a:pt x="54694" y="105"/>
                  <a:pt x="541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846563" y="3805212"/>
            <a:ext cx="583255" cy="539703"/>
          </a:xfrm>
          <a:custGeom>
            <a:rect b="b" l="l" r="r" t="t"/>
            <a:pathLst>
              <a:path extrusionOk="0" h="3730" w="4031">
                <a:moveTo>
                  <a:pt x="2656" y="1"/>
                </a:moveTo>
                <a:cubicBezTo>
                  <a:pt x="2656" y="1"/>
                  <a:pt x="2434" y="132"/>
                  <a:pt x="2408" y="145"/>
                </a:cubicBezTo>
                <a:cubicBezTo>
                  <a:pt x="2316" y="210"/>
                  <a:pt x="2225" y="262"/>
                  <a:pt x="2159" y="380"/>
                </a:cubicBezTo>
                <a:cubicBezTo>
                  <a:pt x="2004" y="651"/>
                  <a:pt x="1951" y="985"/>
                  <a:pt x="1900" y="1308"/>
                </a:cubicBezTo>
                <a:lnTo>
                  <a:pt x="1900" y="1308"/>
                </a:lnTo>
                <a:cubicBezTo>
                  <a:pt x="1905" y="1209"/>
                  <a:pt x="1725" y="1005"/>
                  <a:pt x="1675" y="943"/>
                </a:cubicBezTo>
                <a:cubicBezTo>
                  <a:pt x="1570" y="838"/>
                  <a:pt x="1479" y="720"/>
                  <a:pt x="1361" y="616"/>
                </a:cubicBezTo>
                <a:cubicBezTo>
                  <a:pt x="1165" y="446"/>
                  <a:pt x="798" y="380"/>
                  <a:pt x="550" y="275"/>
                </a:cubicBezTo>
                <a:lnTo>
                  <a:pt x="550" y="275"/>
                </a:lnTo>
                <a:cubicBezTo>
                  <a:pt x="353" y="537"/>
                  <a:pt x="380" y="930"/>
                  <a:pt x="576" y="1191"/>
                </a:cubicBezTo>
                <a:cubicBezTo>
                  <a:pt x="772" y="1453"/>
                  <a:pt x="1099" y="1597"/>
                  <a:pt x="1413" y="1689"/>
                </a:cubicBezTo>
                <a:cubicBezTo>
                  <a:pt x="1370" y="1684"/>
                  <a:pt x="1327" y="1682"/>
                  <a:pt x="1284" y="1682"/>
                </a:cubicBezTo>
                <a:cubicBezTo>
                  <a:pt x="702" y="1682"/>
                  <a:pt x="159" y="2083"/>
                  <a:pt x="0" y="2644"/>
                </a:cubicBezTo>
                <a:cubicBezTo>
                  <a:pt x="290" y="2696"/>
                  <a:pt x="563" y="2747"/>
                  <a:pt x="846" y="2747"/>
                </a:cubicBezTo>
                <a:cubicBezTo>
                  <a:pt x="921" y="2747"/>
                  <a:pt x="996" y="2744"/>
                  <a:pt x="1073" y="2735"/>
                </a:cubicBezTo>
                <a:cubicBezTo>
                  <a:pt x="1426" y="2683"/>
                  <a:pt x="1780" y="2500"/>
                  <a:pt x="1937" y="2173"/>
                </a:cubicBezTo>
                <a:lnTo>
                  <a:pt x="1937" y="2173"/>
                </a:lnTo>
                <a:cubicBezTo>
                  <a:pt x="1819" y="2801"/>
                  <a:pt x="2185" y="3468"/>
                  <a:pt x="2748" y="3730"/>
                </a:cubicBezTo>
                <a:cubicBezTo>
                  <a:pt x="3062" y="3206"/>
                  <a:pt x="2970" y="2474"/>
                  <a:pt x="2539" y="2042"/>
                </a:cubicBezTo>
                <a:lnTo>
                  <a:pt x="2539" y="2042"/>
                </a:lnTo>
                <a:cubicBezTo>
                  <a:pt x="2730" y="2137"/>
                  <a:pt x="2940" y="2183"/>
                  <a:pt x="3152" y="2183"/>
                </a:cubicBezTo>
                <a:cubicBezTo>
                  <a:pt x="3461" y="2183"/>
                  <a:pt x="3774" y="2085"/>
                  <a:pt x="4030" y="1898"/>
                </a:cubicBezTo>
                <a:cubicBezTo>
                  <a:pt x="3786" y="1604"/>
                  <a:pt x="3409" y="1448"/>
                  <a:pt x="3033" y="1448"/>
                </a:cubicBezTo>
                <a:cubicBezTo>
                  <a:pt x="2805" y="1448"/>
                  <a:pt x="2579" y="1505"/>
                  <a:pt x="2382" y="1623"/>
                </a:cubicBezTo>
                <a:cubicBezTo>
                  <a:pt x="2709" y="1165"/>
                  <a:pt x="2683" y="550"/>
                  <a:pt x="26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1088471" y="4036789"/>
            <a:ext cx="121397" cy="76542"/>
          </a:xfrm>
          <a:custGeom>
            <a:rect b="b" l="l" r="r" t="t"/>
            <a:pathLst>
              <a:path extrusionOk="0" h="529" w="839">
                <a:moveTo>
                  <a:pt x="188" y="0"/>
                </a:moveTo>
                <a:cubicBezTo>
                  <a:pt x="124" y="0"/>
                  <a:pt x="75" y="17"/>
                  <a:pt x="53" y="50"/>
                </a:cubicBezTo>
                <a:cubicBezTo>
                  <a:pt x="1" y="128"/>
                  <a:pt x="132" y="312"/>
                  <a:pt x="328" y="429"/>
                </a:cubicBezTo>
                <a:cubicBezTo>
                  <a:pt x="453" y="496"/>
                  <a:pt x="570" y="529"/>
                  <a:pt x="655" y="529"/>
                </a:cubicBezTo>
                <a:cubicBezTo>
                  <a:pt x="721" y="529"/>
                  <a:pt x="769" y="509"/>
                  <a:pt x="786" y="469"/>
                </a:cubicBezTo>
                <a:cubicBezTo>
                  <a:pt x="838" y="390"/>
                  <a:pt x="707" y="207"/>
                  <a:pt x="511" y="102"/>
                </a:cubicBezTo>
                <a:cubicBezTo>
                  <a:pt x="396" y="33"/>
                  <a:pt x="277" y="0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299534" y="3930097"/>
            <a:ext cx="433643" cy="414833"/>
          </a:xfrm>
          <a:custGeom>
            <a:rect b="b" l="l" r="r" t="t"/>
            <a:pathLst>
              <a:path extrusionOk="0" h="2867" w="2997">
                <a:moveTo>
                  <a:pt x="1244" y="0"/>
                </a:moveTo>
                <a:cubicBezTo>
                  <a:pt x="1244" y="0"/>
                  <a:pt x="1243" y="0"/>
                  <a:pt x="1243" y="1"/>
                </a:cubicBezTo>
                <a:cubicBezTo>
                  <a:pt x="1165" y="433"/>
                  <a:pt x="1099" y="891"/>
                  <a:pt x="1296" y="1283"/>
                </a:cubicBezTo>
                <a:cubicBezTo>
                  <a:pt x="1120" y="1139"/>
                  <a:pt x="893" y="1067"/>
                  <a:pt x="667" y="1067"/>
                </a:cubicBezTo>
                <a:cubicBezTo>
                  <a:pt x="422" y="1067"/>
                  <a:pt x="177" y="1152"/>
                  <a:pt x="0" y="1323"/>
                </a:cubicBezTo>
                <a:cubicBezTo>
                  <a:pt x="215" y="1528"/>
                  <a:pt x="509" y="1640"/>
                  <a:pt x="793" y="1640"/>
                </a:cubicBezTo>
                <a:cubicBezTo>
                  <a:pt x="908" y="1640"/>
                  <a:pt x="1020" y="1622"/>
                  <a:pt x="1125" y="1584"/>
                </a:cubicBezTo>
                <a:lnTo>
                  <a:pt x="1125" y="1584"/>
                </a:lnTo>
                <a:cubicBezTo>
                  <a:pt x="759" y="1885"/>
                  <a:pt x="628" y="2422"/>
                  <a:pt x="798" y="2867"/>
                </a:cubicBezTo>
                <a:cubicBezTo>
                  <a:pt x="1282" y="2710"/>
                  <a:pt x="1610" y="2225"/>
                  <a:pt x="1570" y="1754"/>
                </a:cubicBezTo>
                <a:lnTo>
                  <a:pt x="1570" y="1754"/>
                </a:lnTo>
                <a:cubicBezTo>
                  <a:pt x="1649" y="2016"/>
                  <a:pt x="1910" y="2199"/>
                  <a:pt x="2172" y="2265"/>
                </a:cubicBezTo>
                <a:cubicBezTo>
                  <a:pt x="2317" y="2294"/>
                  <a:pt x="2470" y="2302"/>
                  <a:pt x="2624" y="2302"/>
                </a:cubicBezTo>
                <a:cubicBezTo>
                  <a:pt x="2748" y="2302"/>
                  <a:pt x="2874" y="2297"/>
                  <a:pt x="2997" y="2291"/>
                </a:cubicBezTo>
                <a:cubicBezTo>
                  <a:pt x="2931" y="1820"/>
                  <a:pt x="2486" y="1427"/>
                  <a:pt x="2015" y="1427"/>
                </a:cubicBezTo>
                <a:cubicBezTo>
                  <a:pt x="2264" y="1388"/>
                  <a:pt x="2525" y="1309"/>
                  <a:pt x="2696" y="1126"/>
                </a:cubicBezTo>
                <a:cubicBezTo>
                  <a:pt x="2879" y="956"/>
                  <a:pt x="2944" y="655"/>
                  <a:pt x="2813" y="433"/>
                </a:cubicBezTo>
                <a:lnTo>
                  <a:pt x="2813" y="433"/>
                </a:lnTo>
                <a:cubicBezTo>
                  <a:pt x="2604" y="472"/>
                  <a:pt x="2316" y="498"/>
                  <a:pt x="2146" y="629"/>
                </a:cubicBezTo>
                <a:cubicBezTo>
                  <a:pt x="2041" y="694"/>
                  <a:pt x="1963" y="773"/>
                  <a:pt x="1884" y="851"/>
                </a:cubicBezTo>
                <a:cubicBezTo>
                  <a:pt x="1832" y="904"/>
                  <a:pt x="1662" y="1048"/>
                  <a:pt x="1662" y="1113"/>
                </a:cubicBezTo>
                <a:cubicBezTo>
                  <a:pt x="1662" y="851"/>
                  <a:pt x="1649" y="590"/>
                  <a:pt x="1557" y="367"/>
                </a:cubicBezTo>
                <a:cubicBezTo>
                  <a:pt x="1518" y="263"/>
                  <a:pt x="1453" y="210"/>
                  <a:pt x="1387" y="171"/>
                </a:cubicBezTo>
                <a:cubicBezTo>
                  <a:pt x="1387" y="121"/>
                  <a:pt x="1256" y="0"/>
                  <a:pt x="1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6467960" y="4117613"/>
            <a:ext cx="96799" cy="52234"/>
          </a:xfrm>
          <a:custGeom>
            <a:rect b="b" l="l" r="r" t="t"/>
            <a:pathLst>
              <a:path extrusionOk="0" h="361" w="669">
                <a:moveTo>
                  <a:pt x="506" y="1"/>
                </a:moveTo>
                <a:cubicBezTo>
                  <a:pt x="443" y="1"/>
                  <a:pt x="362" y="14"/>
                  <a:pt x="276" y="38"/>
                </a:cubicBezTo>
                <a:cubicBezTo>
                  <a:pt x="119" y="91"/>
                  <a:pt x="1" y="208"/>
                  <a:pt x="40" y="300"/>
                </a:cubicBezTo>
                <a:cubicBezTo>
                  <a:pt x="54" y="341"/>
                  <a:pt x="107" y="361"/>
                  <a:pt x="177" y="361"/>
                </a:cubicBezTo>
                <a:cubicBezTo>
                  <a:pt x="240" y="361"/>
                  <a:pt x="318" y="344"/>
                  <a:pt x="393" y="313"/>
                </a:cubicBezTo>
                <a:cubicBezTo>
                  <a:pt x="563" y="248"/>
                  <a:pt x="668" y="130"/>
                  <a:pt x="642" y="51"/>
                </a:cubicBezTo>
                <a:cubicBezTo>
                  <a:pt x="628" y="17"/>
                  <a:pt x="578" y="1"/>
                  <a:pt x="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733763" y="4298881"/>
            <a:ext cx="187666" cy="168567"/>
            <a:chOff x="7889050" y="3424681"/>
            <a:chExt cx="187666" cy="168567"/>
          </a:xfrm>
        </p:grpSpPr>
        <p:sp>
          <p:nvSpPr>
            <p:cNvPr id="160" name="Google Shape;160;p9"/>
            <p:cNvSpPr/>
            <p:nvPr/>
          </p:nvSpPr>
          <p:spPr>
            <a:xfrm>
              <a:off x="7889050" y="3424681"/>
              <a:ext cx="187666" cy="168567"/>
            </a:xfrm>
            <a:custGeom>
              <a:rect b="b" l="l" r="r" t="t"/>
              <a:pathLst>
                <a:path extrusionOk="0" h="1165" w="1297">
                  <a:moveTo>
                    <a:pt x="603" y="0"/>
                  </a:moveTo>
                  <a:cubicBezTo>
                    <a:pt x="603" y="0"/>
                    <a:pt x="581" y="54"/>
                    <a:pt x="548" y="54"/>
                  </a:cubicBezTo>
                  <a:cubicBezTo>
                    <a:pt x="544" y="54"/>
                    <a:pt x="541" y="54"/>
                    <a:pt x="537" y="52"/>
                  </a:cubicBezTo>
                  <a:cubicBezTo>
                    <a:pt x="524" y="79"/>
                    <a:pt x="511" y="92"/>
                    <a:pt x="511" y="144"/>
                  </a:cubicBezTo>
                  <a:cubicBezTo>
                    <a:pt x="511" y="249"/>
                    <a:pt x="563" y="353"/>
                    <a:pt x="590" y="458"/>
                  </a:cubicBezTo>
                  <a:cubicBezTo>
                    <a:pt x="576" y="445"/>
                    <a:pt x="498" y="406"/>
                    <a:pt x="459" y="393"/>
                  </a:cubicBezTo>
                  <a:lnTo>
                    <a:pt x="315" y="340"/>
                  </a:lnTo>
                  <a:cubicBezTo>
                    <a:pt x="296" y="338"/>
                    <a:pt x="276" y="337"/>
                    <a:pt x="257" y="337"/>
                  </a:cubicBezTo>
                  <a:cubicBezTo>
                    <a:pt x="172" y="337"/>
                    <a:pt x="89" y="358"/>
                    <a:pt x="14" y="380"/>
                  </a:cubicBezTo>
                  <a:cubicBezTo>
                    <a:pt x="1" y="497"/>
                    <a:pt x="79" y="589"/>
                    <a:pt x="184" y="641"/>
                  </a:cubicBezTo>
                  <a:cubicBezTo>
                    <a:pt x="233" y="669"/>
                    <a:pt x="290" y="682"/>
                    <a:pt x="348" y="682"/>
                  </a:cubicBezTo>
                  <a:cubicBezTo>
                    <a:pt x="398" y="682"/>
                    <a:pt x="449" y="673"/>
                    <a:pt x="498" y="654"/>
                  </a:cubicBezTo>
                  <a:lnTo>
                    <a:pt x="498" y="654"/>
                  </a:lnTo>
                  <a:cubicBezTo>
                    <a:pt x="315" y="733"/>
                    <a:pt x="197" y="968"/>
                    <a:pt x="249" y="1165"/>
                  </a:cubicBezTo>
                  <a:cubicBezTo>
                    <a:pt x="341" y="1125"/>
                    <a:pt x="459" y="1086"/>
                    <a:pt x="563" y="1021"/>
                  </a:cubicBezTo>
                  <a:cubicBezTo>
                    <a:pt x="655" y="955"/>
                    <a:pt x="720" y="838"/>
                    <a:pt x="720" y="720"/>
                  </a:cubicBezTo>
                  <a:cubicBezTo>
                    <a:pt x="783" y="907"/>
                    <a:pt x="976" y="1035"/>
                    <a:pt x="1187" y="1035"/>
                  </a:cubicBezTo>
                  <a:cubicBezTo>
                    <a:pt x="1197" y="1035"/>
                    <a:pt x="1207" y="1034"/>
                    <a:pt x="1218" y="1034"/>
                  </a:cubicBezTo>
                  <a:cubicBezTo>
                    <a:pt x="1231" y="838"/>
                    <a:pt x="1087" y="641"/>
                    <a:pt x="891" y="589"/>
                  </a:cubicBezTo>
                  <a:cubicBezTo>
                    <a:pt x="1061" y="589"/>
                    <a:pt x="1231" y="471"/>
                    <a:pt x="1296" y="314"/>
                  </a:cubicBezTo>
                  <a:cubicBezTo>
                    <a:pt x="1253" y="299"/>
                    <a:pt x="1208" y="291"/>
                    <a:pt x="1163" y="291"/>
                  </a:cubicBezTo>
                  <a:cubicBezTo>
                    <a:pt x="1015" y="291"/>
                    <a:pt x="866" y="370"/>
                    <a:pt x="786" y="510"/>
                  </a:cubicBezTo>
                  <a:cubicBezTo>
                    <a:pt x="799" y="327"/>
                    <a:pt x="707" y="144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7974274" y="3502236"/>
              <a:ext cx="41816" cy="19099"/>
            </a:xfrm>
            <a:custGeom>
              <a:rect b="b" l="l" r="r" t="t"/>
              <a:pathLst>
                <a:path extrusionOk="0" h="132" w="289">
                  <a:moveTo>
                    <a:pt x="144" y="1"/>
                  </a:moveTo>
                  <a:cubicBezTo>
                    <a:pt x="66" y="1"/>
                    <a:pt x="1" y="40"/>
                    <a:pt x="1" y="66"/>
                  </a:cubicBezTo>
                  <a:cubicBezTo>
                    <a:pt x="1" y="105"/>
                    <a:pt x="66" y="131"/>
                    <a:pt x="144" y="131"/>
                  </a:cubicBezTo>
                  <a:cubicBezTo>
                    <a:pt x="236" y="131"/>
                    <a:pt x="288" y="105"/>
                    <a:pt x="288" y="66"/>
                  </a:cubicBezTo>
                  <a:cubicBezTo>
                    <a:pt x="288" y="40"/>
                    <a:pt x="236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9"/>
          <p:cNvSpPr/>
          <p:nvPr/>
        </p:nvSpPr>
        <p:spPr>
          <a:xfrm>
            <a:off x="3878" y="-40795"/>
            <a:ext cx="3290597" cy="1369080"/>
          </a:xfrm>
          <a:custGeom>
            <a:rect b="b" l="l" r="r" t="t"/>
            <a:pathLst>
              <a:path extrusionOk="0" h="9462" w="22742">
                <a:moveTo>
                  <a:pt x="1" y="1"/>
                </a:moveTo>
                <a:lnTo>
                  <a:pt x="1" y="9461"/>
                </a:lnTo>
                <a:cubicBezTo>
                  <a:pt x="720" y="9212"/>
                  <a:pt x="1374" y="8754"/>
                  <a:pt x="1702" y="8087"/>
                </a:cubicBezTo>
                <a:cubicBezTo>
                  <a:pt x="1957" y="8261"/>
                  <a:pt x="2275" y="8353"/>
                  <a:pt x="2599" y="8353"/>
                </a:cubicBezTo>
                <a:cubicBezTo>
                  <a:pt x="2640" y="8353"/>
                  <a:pt x="2681" y="8352"/>
                  <a:pt x="2722" y="8349"/>
                </a:cubicBezTo>
                <a:cubicBezTo>
                  <a:pt x="3246" y="8296"/>
                  <a:pt x="3690" y="7996"/>
                  <a:pt x="4018" y="7629"/>
                </a:cubicBezTo>
                <a:cubicBezTo>
                  <a:pt x="4424" y="8036"/>
                  <a:pt x="4941" y="8230"/>
                  <a:pt x="5455" y="8230"/>
                </a:cubicBezTo>
                <a:cubicBezTo>
                  <a:pt x="6066" y="8230"/>
                  <a:pt x="6674" y="7957"/>
                  <a:pt x="7092" y="7446"/>
                </a:cubicBezTo>
                <a:cubicBezTo>
                  <a:pt x="7494" y="7847"/>
                  <a:pt x="8062" y="8061"/>
                  <a:pt x="8629" y="8061"/>
                </a:cubicBezTo>
                <a:cubicBezTo>
                  <a:pt x="8987" y="8061"/>
                  <a:pt x="9343" y="7976"/>
                  <a:pt x="9657" y="7799"/>
                </a:cubicBezTo>
                <a:cubicBezTo>
                  <a:pt x="10547" y="7302"/>
                  <a:pt x="10874" y="6229"/>
                  <a:pt x="10691" y="5287"/>
                </a:cubicBezTo>
                <a:lnTo>
                  <a:pt x="10691" y="5287"/>
                </a:lnTo>
                <a:cubicBezTo>
                  <a:pt x="10795" y="5299"/>
                  <a:pt x="10898" y="5305"/>
                  <a:pt x="11001" y="5305"/>
                </a:cubicBezTo>
                <a:cubicBezTo>
                  <a:pt x="11668" y="5305"/>
                  <a:pt x="12287" y="5053"/>
                  <a:pt x="12797" y="4633"/>
                </a:cubicBezTo>
                <a:lnTo>
                  <a:pt x="12797" y="4633"/>
                </a:lnTo>
                <a:cubicBezTo>
                  <a:pt x="12784" y="5287"/>
                  <a:pt x="12627" y="5902"/>
                  <a:pt x="12261" y="6491"/>
                </a:cubicBezTo>
                <a:cubicBezTo>
                  <a:pt x="12088" y="6783"/>
                  <a:pt x="12343" y="7083"/>
                  <a:pt x="12622" y="7083"/>
                </a:cubicBezTo>
                <a:cubicBezTo>
                  <a:pt x="12681" y="7083"/>
                  <a:pt x="12740" y="7070"/>
                  <a:pt x="12797" y="7040"/>
                </a:cubicBezTo>
                <a:cubicBezTo>
                  <a:pt x="13975" y="6399"/>
                  <a:pt x="14996" y="5444"/>
                  <a:pt x="15336" y="4175"/>
                </a:cubicBezTo>
                <a:cubicBezTo>
                  <a:pt x="15611" y="4489"/>
                  <a:pt x="16003" y="4698"/>
                  <a:pt x="16487" y="4751"/>
                </a:cubicBezTo>
                <a:cubicBezTo>
                  <a:pt x="16496" y="4751"/>
                  <a:pt x="16505" y="4752"/>
                  <a:pt x="16514" y="4752"/>
                </a:cubicBezTo>
                <a:cubicBezTo>
                  <a:pt x="16837" y="4752"/>
                  <a:pt x="17004" y="4287"/>
                  <a:pt x="16762" y="4070"/>
                </a:cubicBezTo>
                <a:cubicBezTo>
                  <a:pt x="16461" y="3795"/>
                  <a:pt x="16317" y="3416"/>
                  <a:pt x="16369" y="3050"/>
                </a:cubicBezTo>
                <a:lnTo>
                  <a:pt x="16369" y="3050"/>
                </a:lnTo>
                <a:cubicBezTo>
                  <a:pt x="16621" y="3147"/>
                  <a:pt x="16886" y="3195"/>
                  <a:pt x="17149" y="3195"/>
                </a:cubicBezTo>
                <a:cubicBezTo>
                  <a:pt x="17802" y="3195"/>
                  <a:pt x="18445" y="2899"/>
                  <a:pt x="18855" y="2330"/>
                </a:cubicBezTo>
                <a:cubicBezTo>
                  <a:pt x="19072" y="2463"/>
                  <a:pt x="19308" y="2524"/>
                  <a:pt x="19540" y="2524"/>
                </a:cubicBezTo>
                <a:cubicBezTo>
                  <a:pt x="20110" y="2524"/>
                  <a:pt x="20659" y="2156"/>
                  <a:pt x="20844" y="1571"/>
                </a:cubicBezTo>
                <a:cubicBezTo>
                  <a:pt x="20974" y="1606"/>
                  <a:pt x="21106" y="1623"/>
                  <a:pt x="21239" y="1623"/>
                </a:cubicBezTo>
                <a:cubicBezTo>
                  <a:pt x="21604" y="1623"/>
                  <a:pt x="21966" y="1493"/>
                  <a:pt x="22244" y="1244"/>
                </a:cubicBezTo>
                <a:cubicBezTo>
                  <a:pt x="22611" y="917"/>
                  <a:pt x="22742" y="459"/>
                  <a:pt x="227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5914364" y="-3070"/>
            <a:ext cx="3243282" cy="1512181"/>
          </a:xfrm>
          <a:custGeom>
            <a:rect b="b" l="l" r="r" t="t"/>
            <a:pathLst>
              <a:path extrusionOk="0" h="10451" w="22415">
                <a:moveTo>
                  <a:pt x="1" y="1"/>
                </a:moveTo>
                <a:cubicBezTo>
                  <a:pt x="276" y="642"/>
                  <a:pt x="616" y="1309"/>
                  <a:pt x="1283" y="1597"/>
                </a:cubicBezTo>
                <a:cubicBezTo>
                  <a:pt x="1481" y="1685"/>
                  <a:pt x="1687" y="1728"/>
                  <a:pt x="1892" y="1728"/>
                </a:cubicBezTo>
                <a:cubicBezTo>
                  <a:pt x="2053" y="1728"/>
                  <a:pt x="2214" y="1701"/>
                  <a:pt x="2369" y="1650"/>
                </a:cubicBezTo>
                <a:cubicBezTo>
                  <a:pt x="2552" y="2160"/>
                  <a:pt x="2853" y="2631"/>
                  <a:pt x="3429" y="2709"/>
                </a:cubicBezTo>
                <a:cubicBezTo>
                  <a:pt x="3496" y="2721"/>
                  <a:pt x="3561" y="2727"/>
                  <a:pt x="3625" y="2727"/>
                </a:cubicBezTo>
                <a:cubicBezTo>
                  <a:pt x="4044" y="2727"/>
                  <a:pt x="4386" y="2478"/>
                  <a:pt x="4659" y="2160"/>
                </a:cubicBezTo>
                <a:cubicBezTo>
                  <a:pt x="4868" y="2605"/>
                  <a:pt x="5182" y="2997"/>
                  <a:pt x="5706" y="3128"/>
                </a:cubicBezTo>
                <a:cubicBezTo>
                  <a:pt x="5819" y="3155"/>
                  <a:pt x="5931" y="3170"/>
                  <a:pt x="6042" y="3170"/>
                </a:cubicBezTo>
                <a:cubicBezTo>
                  <a:pt x="6252" y="3170"/>
                  <a:pt x="6455" y="3117"/>
                  <a:pt x="6635" y="2997"/>
                </a:cubicBezTo>
                <a:cubicBezTo>
                  <a:pt x="6792" y="2879"/>
                  <a:pt x="6923" y="2736"/>
                  <a:pt x="7066" y="2579"/>
                </a:cubicBezTo>
                <a:cubicBezTo>
                  <a:pt x="7337" y="3137"/>
                  <a:pt x="7912" y="3453"/>
                  <a:pt x="8486" y="3453"/>
                </a:cubicBezTo>
                <a:cubicBezTo>
                  <a:pt x="8828" y="3453"/>
                  <a:pt x="9170" y="3341"/>
                  <a:pt x="9448" y="3102"/>
                </a:cubicBezTo>
                <a:cubicBezTo>
                  <a:pt x="9999" y="4061"/>
                  <a:pt x="10987" y="4757"/>
                  <a:pt x="12028" y="4757"/>
                </a:cubicBezTo>
                <a:cubicBezTo>
                  <a:pt x="12323" y="4757"/>
                  <a:pt x="12621" y="4702"/>
                  <a:pt x="12915" y="4580"/>
                </a:cubicBezTo>
                <a:cubicBezTo>
                  <a:pt x="12981" y="5222"/>
                  <a:pt x="13020" y="5876"/>
                  <a:pt x="13648" y="6242"/>
                </a:cubicBezTo>
                <a:cubicBezTo>
                  <a:pt x="13834" y="6344"/>
                  <a:pt x="14037" y="6407"/>
                  <a:pt x="14235" y="6407"/>
                </a:cubicBezTo>
                <a:cubicBezTo>
                  <a:pt x="14343" y="6407"/>
                  <a:pt x="14449" y="6388"/>
                  <a:pt x="14551" y="6347"/>
                </a:cubicBezTo>
                <a:cubicBezTo>
                  <a:pt x="14747" y="6268"/>
                  <a:pt x="14865" y="6098"/>
                  <a:pt x="14983" y="5954"/>
                </a:cubicBezTo>
                <a:cubicBezTo>
                  <a:pt x="15249" y="6391"/>
                  <a:pt x="15639" y="6760"/>
                  <a:pt x="16163" y="6760"/>
                </a:cubicBezTo>
                <a:cubicBezTo>
                  <a:pt x="16205" y="6760"/>
                  <a:pt x="16248" y="6757"/>
                  <a:pt x="16291" y="6753"/>
                </a:cubicBezTo>
                <a:cubicBezTo>
                  <a:pt x="16500" y="6726"/>
                  <a:pt x="16684" y="6635"/>
                  <a:pt x="16828" y="6530"/>
                </a:cubicBezTo>
                <a:cubicBezTo>
                  <a:pt x="16841" y="6556"/>
                  <a:pt x="16854" y="6582"/>
                  <a:pt x="16893" y="6609"/>
                </a:cubicBezTo>
                <a:cubicBezTo>
                  <a:pt x="17272" y="7040"/>
                  <a:pt x="17299" y="7603"/>
                  <a:pt x="17011" y="8100"/>
                </a:cubicBezTo>
                <a:cubicBezTo>
                  <a:pt x="16851" y="8377"/>
                  <a:pt x="17090" y="8689"/>
                  <a:pt x="17362" y="8689"/>
                </a:cubicBezTo>
                <a:cubicBezTo>
                  <a:pt x="17423" y="8689"/>
                  <a:pt x="17487" y="8673"/>
                  <a:pt x="17547" y="8637"/>
                </a:cubicBezTo>
                <a:cubicBezTo>
                  <a:pt x="17900" y="8440"/>
                  <a:pt x="18201" y="8192"/>
                  <a:pt x="18463" y="7904"/>
                </a:cubicBezTo>
                <a:cubicBezTo>
                  <a:pt x="19144" y="8951"/>
                  <a:pt x="20020" y="9867"/>
                  <a:pt x="21159" y="10416"/>
                </a:cubicBezTo>
                <a:cubicBezTo>
                  <a:pt x="21213" y="10440"/>
                  <a:pt x="21270" y="10451"/>
                  <a:pt x="21327" y="10451"/>
                </a:cubicBezTo>
                <a:cubicBezTo>
                  <a:pt x="21614" y="10451"/>
                  <a:pt x="21891" y="10174"/>
                  <a:pt x="21695" y="9880"/>
                </a:cubicBezTo>
                <a:cubicBezTo>
                  <a:pt x="21329" y="9304"/>
                  <a:pt x="21106" y="8676"/>
                  <a:pt x="21080" y="8022"/>
                </a:cubicBezTo>
                <a:lnTo>
                  <a:pt x="21080" y="8022"/>
                </a:lnTo>
                <a:cubicBezTo>
                  <a:pt x="21302" y="8218"/>
                  <a:pt x="21564" y="8362"/>
                  <a:pt x="21878" y="8427"/>
                </a:cubicBezTo>
                <a:cubicBezTo>
                  <a:pt x="22018" y="8467"/>
                  <a:pt x="22158" y="8484"/>
                  <a:pt x="22292" y="8484"/>
                </a:cubicBezTo>
                <a:cubicBezTo>
                  <a:pt x="22334" y="8484"/>
                  <a:pt x="22374" y="8483"/>
                  <a:pt x="22415" y="8480"/>
                </a:cubicBezTo>
                <a:lnTo>
                  <a:pt x="2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1199905" y="12535"/>
            <a:ext cx="2050582" cy="1376460"/>
          </a:xfrm>
          <a:custGeom>
            <a:rect b="b" l="l" r="r" t="t"/>
            <a:pathLst>
              <a:path extrusionOk="0" h="9513" w="14172">
                <a:moveTo>
                  <a:pt x="13936" y="0"/>
                </a:moveTo>
                <a:cubicBezTo>
                  <a:pt x="13923" y="92"/>
                  <a:pt x="13910" y="223"/>
                  <a:pt x="13897" y="393"/>
                </a:cubicBezTo>
                <a:cubicBezTo>
                  <a:pt x="13713" y="1989"/>
                  <a:pt x="13242" y="6255"/>
                  <a:pt x="9736" y="8688"/>
                </a:cubicBezTo>
                <a:cubicBezTo>
                  <a:pt x="9193" y="9058"/>
                  <a:pt x="8070" y="9206"/>
                  <a:pt x="6756" y="9206"/>
                </a:cubicBezTo>
                <a:cubicBezTo>
                  <a:pt x="4391" y="9206"/>
                  <a:pt x="1408" y="8725"/>
                  <a:pt x="79" y="8178"/>
                </a:cubicBezTo>
                <a:lnTo>
                  <a:pt x="1" y="8387"/>
                </a:lnTo>
                <a:cubicBezTo>
                  <a:pt x="1270" y="8911"/>
                  <a:pt x="4279" y="9513"/>
                  <a:pt x="6373" y="9513"/>
                </a:cubicBezTo>
                <a:cubicBezTo>
                  <a:pt x="7852" y="9513"/>
                  <a:pt x="9199" y="9316"/>
                  <a:pt x="9867" y="8858"/>
                </a:cubicBezTo>
                <a:cubicBezTo>
                  <a:pt x="13452" y="6372"/>
                  <a:pt x="13936" y="2041"/>
                  <a:pt x="14119" y="406"/>
                </a:cubicBezTo>
                <a:cubicBezTo>
                  <a:pt x="14132" y="262"/>
                  <a:pt x="14158" y="131"/>
                  <a:pt x="14171" y="26"/>
                </a:cubicBezTo>
                <a:lnTo>
                  <a:pt x="139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2306794" y="-1053111"/>
            <a:ext cx="3438038" cy="1669896"/>
          </a:xfrm>
          <a:custGeom>
            <a:rect b="b" l="l" r="r" t="t"/>
            <a:pathLst>
              <a:path extrusionOk="0" h="11541" w="23761">
                <a:moveTo>
                  <a:pt x="23513" y="1"/>
                </a:moveTo>
                <a:cubicBezTo>
                  <a:pt x="23458" y="1"/>
                  <a:pt x="23401" y="25"/>
                  <a:pt x="23361" y="81"/>
                </a:cubicBezTo>
                <a:cubicBezTo>
                  <a:pt x="22838" y="853"/>
                  <a:pt x="22380" y="1665"/>
                  <a:pt x="21857" y="2450"/>
                </a:cubicBezTo>
                <a:cubicBezTo>
                  <a:pt x="21333" y="3222"/>
                  <a:pt x="20784" y="3981"/>
                  <a:pt x="20182" y="4713"/>
                </a:cubicBezTo>
                <a:cubicBezTo>
                  <a:pt x="18978" y="6153"/>
                  <a:pt x="17630" y="7474"/>
                  <a:pt x="16073" y="8534"/>
                </a:cubicBezTo>
                <a:cubicBezTo>
                  <a:pt x="13803" y="10106"/>
                  <a:pt x="11032" y="11081"/>
                  <a:pt x="8252" y="11081"/>
                </a:cubicBezTo>
                <a:cubicBezTo>
                  <a:pt x="7330" y="11081"/>
                  <a:pt x="6407" y="10973"/>
                  <a:pt x="5501" y="10745"/>
                </a:cubicBezTo>
                <a:cubicBezTo>
                  <a:pt x="3512" y="10235"/>
                  <a:pt x="1366" y="9110"/>
                  <a:pt x="437" y="7199"/>
                </a:cubicBezTo>
                <a:cubicBezTo>
                  <a:pt x="398" y="7122"/>
                  <a:pt x="334" y="7090"/>
                  <a:pt x="269" y="7090"/>
                </a:cubicBezTo>
                <a:cubicBezTo>
                  <a:pt x="137" y="7090"/>
                  <a:pt x="0" y="7224"/>
                  <a:pt x="71" y="7383"/>
                </a:cubicBezTo>
                <a:cubicBezTo>
                  <a:pt x="908" y="9097"/>
                  <a:pt x="2661" y="10222"/>
                  <a:pt x="4415" y="10876"/>
                </a:cubicBezTo>
                <a:cubicBezTo>
                  <a:pt x="5664" y="11332"/>
                  <a:pt x="7003" y="11540"/>
                  <a:pt x="8342" y="11540"/>
                </a:cubicBezTo>
                <a:cubicBezTo>
                  <a:pt x="8924" y="11540"/>
                  <a:pt x="9506" y="11501"/>
                  <a:pt x="10080" y="11426"/>
                </a:cubicBezTo>
                <a:cubicBezTo>
                  <a:pt x="13993" y="10915"/>
                  <a:pt x="17382" y="8652"/>
                  <a:pt x="19959" y="5734"/>
                </a:cubicBezTo>
                <a:cubicBezTo>
                  <a:pt x="20679" y="4923"/>
                  <a:pt x="21359" y="4046"/>
                  <a:pt x="21974" y="3143"/>
                </a:cubicBezTo>
                <a:cubicBezTo>
                  <a:pt x="22602" y="2227"/>
                  <a:pt x="23230" y="1272"/>
                  <a:pt x="23688" y="278"/>
                </a:cubicBezTo>
                <a:cubicBezTo>
                  <a:pt x="23761" y="124"/>
                  <a:pt x="23639" y="1"/>
                  <a:pt x="23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000437" y="-597486"/>
            <a:ext cx="4390115" cy="1214259"/>
          </a:xfrm>
          <a:custGeom>
            <a:rect b="b" l="l" r="r" t="t"/>
            <a:pathLst>
              <a:path extrusionOk="0" h="8392" w="30341">
                <a:moveTo>
                  <a:pt x="30073" y="0"/>
                </a:moveTo>
                <a:cubicBezTo>
                  <a:pt x="30032" y="0"/>
                  <a:pt x="29990" y="17"/>
                  <a:pt x="29951" y="55"/>
                </a:cubicBezTo>
                <a:cubicBezTo>
                  <a:pt x="29192" y="762"/>
                  <a:pt x="28459" y="1481"/>
                  <a:pt x="27674" y="2149"/>
                </a:cubicBezTo>
                <a:cubicBezTo>
                  <a:pt x="26889" y="2790"/>
                  <a:pt x="26091" y="3392"/>
                  <a:pt x="25241" y="3941"/>
                </a:cubicBezTo>
                <a:cubicBezTo>
                  <a:pt x="23553" y="5014"/>
                  <a:pt x="21747" y="5917"/>
                  <a:pt x="19850" y="6571"/>
                </a:cubicBezTo>
                <a:cubicBezTo>
                  <a:pt x="17277" y="7467"/>
                  <a:pt x="14556" y="7912"/>
                  <a:pt x="11838" y="7912"/>
                </a:cubicBezTo>
                <a:cubicBezTo>
                  <a:pt x="10188" y="7912"/>
                  <a:pt x="8538" y="7748"/>
                  <a:pt x="6922" y="7422"/>
                </a:cubicBezTo>
                <a:cubicBezTo>
                  <a:pt x="5705" y="7173"/>
                  <a:pt x="4528" y="6846"/>
                  <a:pt x="3389" y="6427"/>
                </a:cubicBezTo>
                <a:cubicBezTo>
                  <a:pt x="2277" y="6035"/>
                  <a:pt x="1113" y="5525"/>
                  <a:pt x="406" y="4543"/>
                </a:cubicBezTo>
                <a:cubicBezTo>
                  <a:pt x="367" y="4488"/>
                  <a:pt x="311" y="4465"/>
                  <a:pt x="255" y="4465"/>
                </a:cubicBezTo>
                <a:cubicBezTo>
                  <a:pt x="126" y="4465"/>
                  <a:pt x="1" y="4589"/>
                  <a:pt x="92" y="4726"/>
                </a:cubicBezTo>
                <a:cubicBezTo>
                  <a:pt x="655" y="5538"/>
                  <a:pt x="1466" y="6061"/>
                  <a:pt x="2356" y="6454"/>
                </a:cubicBezTo>
                <a:cubicBezTo>
                  <a:pt x="3389" y="6912"/>
                  <a:pt x="4462" y="7252"/>
                  <a:pt x="5548" y="7553"/>
                </a:cubicBezTo>
                <a:cubicBezTo>
                  <a:pt x="7651" y="8116"/>
                  <a:pt x="9861" y="8392"/>
                  <a:pt x="12054" y="8392"/>
                </a:cubicBezTo>
                <a:cubicBezTo>
                  <a:pt x="12153" y="8392"/>
                  <a:pt x="12253" y="8391"/>
                  <a:pt x="12352" y="8390"/>
                </a:cubicBezTo>
                <a:cubicBezTo>
                  <a:pt x="16709" y="8325"/>
                  <a:pt x="21014" y="7095"/>
                  <a:pt x="24756" y="4857"/>
                </a:cubicBezTo>
                <a:cubicBezTo>
                  <a:pt x="25777" y="4242"/>
                  <a:pt x="26745" y="3575"/>
                  <a:pt x="27661" y="2829"/>
                </a:cubicBezTo>
                <a:cubicBezTo>
                  <a:pt x="28577" y="2070"/>
                  <a:pt x="29506" y="1272"/>
                  <a:pt x="30239" y="343"/>
                </a:cubicBezTo>
                <a:cubicBezTo>
                  <a:pt x="30340" y="191"/>
                  <a:pt x="30214" y="0"/>
                  <a:pt x="30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227290" y="-23783"/>
            <a:ext cx="2192236" cy="1350560"/>
          </a:xfrm>
          <a:custGeom>
            <a:rect b="b" l="l" r="r" t="t"/>
            <a:pathLst>
              <a:path extrusionOk="0" h="9334" w="15151">
                <a:moveTo>
                  <a:pt x="14928" y="1"/>
                </a:moveTo>
                <a:cubicBezTo>
                  <a:pt x="14847" y="1"/>
                  <a:pt x="14763" y="41"/>
                  <a:pt x="14731" y="133"/>
                </a:cubicBezTo>
                <a:cubicBezTo>
                  <a:pt x="13959" y="2371"/>
                  <a:pt x="12532" y="4373"/>
                  <a:pt x="10714" y="5891"/>
                </a:cubicBezTo>
                <a:cubicBezTo>
                  <a:pt x="8869" y="7448"/>
                  <a:pt x="6474" y="8625"/>
                  <a:pt x="4054" y="8821"/>
                </a:cubicBezTo>
                <a:cubicBezTo>
                  <a:pt x="3900" y="8835"/>
                  <a:pt x="3747" y="8842"/>
                  <a:pt x="3595" y="8842"/>
                </a:cubicBezTo>
                <a:cubicBezTo>
                  <a:pt x="2255" y="8842"/>
                  <a:pt x="994" y="8314"/>
                  <a:pt x="324" y="7068"/>
                </a:cubicBezTo>
                <a:cubicBezTo>
                  <a:pt x="299" y="7018"/>
                  <a:pt x="256" y="6997"/>
                  <a:pt x="210" y="6997"/>
                </a:cubicBezTo>
                <a:cubicBezTo>
                  <a:pt x="111" y="6997"/>
                  <a:pt x="1" y="7092"/>
                  <a:pt x="37" y="7199"/>
                </a:cubicBezTo>
                <a:cubicBezTo>
                  <a:pt x="416" y="8429"/>
                  <a:pt x="1725" y="9149"/>
                  <a:pt x="2928" y="9293"/>
                </a:cubicBezTo>
                <a:cubicBezTo>
                  <a:pt x="3160" y="9321"/>
                  <a:pt x="3393" y="9334"/>
                  <a:pt x="3626" y="9334"/>
                </a:cubicBezTo>
                <a:cubicBezTo>
                  <a:pt x="4801" y="9334"/>
                  <a:pt x="5980" y="9001"/>
                  <a:pt x="7050" y="8586"/>
                </a:cubicBezTo>
                <a:cubicBezTo>
                  <a:pt x="9457" y="7670"/>
                  <a:pt x="11590" y="6034"/>
                  <a:pt x="13121" y="3980"/>
                </a:cubicBezTo>
                <a:cubicBezTo>
                  <a:pt x="13972" y="2829"/>
                  <a:pt x="14639" y="1573"/>
                  <a:pt x="15097" y="212"/>
                </a:cubicBezTo>
                <a:cubicBezTo>
                  <a:pt x="15151" y="82"/>
                  <a:pt x="15043" y="1"/>
                  <a:pt x="149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7" y="-193348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-161062" y="160924"/>
            <a:ext cx="1103859" cy="1613466"/>
          </a:xfrm>
          <a:custGeom>
            <a:rect b="b" l="l" r="r" t="t"/>
            <a:pathLst>
              <a:path extrusionOk="0" h="11151" w="7629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45458" y="135941"/>
            <a:ext cx="219085" cy="161043"/>
          </a:xfrm>
          <a:custGeom>
            <a:rect b="b" l="l" r="r" t="t"/>
            <a:pathLst>
              <a:path extrusionOk="0" h="1113" w="1388">
                <a:moveTo>
                  <a:pt x="0" y="0"/>
                </a:moveTo>
                <a:lnTo>
                  <a:pt x="0" y="13"/>
                </a:lnTo>
                <a:cubicBezTo>
                  <a:pt x="367" y="471"/>
                  <a:pt x="838" y="864"/>
                  <a:pt x="1374" y="1113"/>
                </a:cubicBezTo>
                <a:cubicBezTo>
                  <a:pt x="1387" y="1113"/>
                  <a:pt x="1374" y="1086"/>
                  <a:pt x="1374" y="1086"/>
                </a:cubicBezTo>
                <a:cubicBezTo>
                  <a:pt x="838" y="851"/>
                  <a:pt x="380" y="458"/>
                  <a:pt x="14" y="0"/>
                </a:cubicBezTo>
                <a:close/>
              </a:path>
            </a:pathLst>
          </a:custGeom>
          <a:solidFill>
            <a:srgbClr val="4531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7921413" y="-6660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flipH="1">
            <a:off x="8188220" y="245274"/>
            <a:ext cx="1103859" cy="1613466"/>
          </a:xfrm>
          <a:custGeom>
            <a:rect b="b" l="l" r="r" t="t"/>
            <a:pathLst>
              <a:path extrusionOk="0" h="11151" w="7629">
                <a:moveTo>
                  <a:pt x="0" y="1"/>
                </a:moveTo>
                <a:cubicBezTo>
                  <a:pt x="32" y="3"/>
                  <a:pt x="64" y="6"/>
                  <a:pt x="97" y="9"/>
                </a:cubicBezTo>
                <a:lnTo>
                  <a:pt x="97" y="9"/>
                </a:lnTo>
                <a:cubicBezTo>
                  <a:pt x="66" y="4"/>
                  <a:pt x="34" y="1"/>
                  <a:pt x="0" y="1"/>
                </a:cubicBezTo>
                <a:close/>
                <a:moveTo>
                  <a:pt x="1871" y="1126"/>
                </a:moveTo>
                <a:lnTo>
                  <a:pt x="1871" y="1126"/>
                </a:lnTo>
                <a:cubicBezTo>
                  <a:pt x="1878" y="1130"/>
                  <a:pt x="1885" y="1133"/>
                  <a:pt x="1892" y="1137"/>
                </a:cubicBezTo>
                <a:lnTo>
                  <a:pt x="1892" y="1137"/>
                </a:lnTo>
                <a:cubicBezTo>
                  <a:pt x="1890" y="1134"/>
                  <a:pt x="1888" y="1130"/>
                  <a:pt x="1887" y="1127"/>
                </a:cubicBezTo>
                <a:lnTo>
                  <a:pt x="1887" y="1127"/>
                </a:lnTo>
                <a:cubicBezTo>
                  <a:pt x="1881" y="1127"/>
                  <a:pt x="1876" y="1126"/>
                  <a:pt x="1871" y="1126"/>
                </a:cubicBezTo>
                <a:close/>
                <a:moveTo>
                  <a:pt x="97" y="9"/>
                </a:moveTo>
                <a:lnTo>
                  <a:pt x="97" y="9"/>
                </a:lnTo>
                <a:cubicBezTo>
                  <a:pt x="810" y="119"/>
                  <a:pt x="635" y="1331"/>
                  <a:pt x="497" y="1833"/>
                </a:cubicBezTo>
                <a:cubicBezTo>
                  <a:pt x="432" y="2094"/>
                  <a:pt x="327" y="2421"/>
                  <a:pt x="524" y="2605"/>
                </a:cubicBezTo>
                <a:cubicBezTo>
                  <a:pt x="585" y="2658"/>
                  <a:pt x="661" y="2680"/>
                  <a:pt x="742" y="2680"/>
                </a:cubicBezTo>
                <a:cubicBezTo>
                  <a:pt x="922" y="2680"/>
                  <a:pt x="1126" y="2570"/>
                  <a:pt x="1243" y="2435"/>
                </a:cubicBezTo>
                <a:cubicBezTo>
                  <a:pt x="1688" y="1963"/>
                  <a:pt x="1767" y="1191"/>
                  <a:pt x="1440" y="642"/>
                </a:cubicBezTo>
                <a:lnTo>
                  <a:pt x="1440" y="642"/>
                </a:lnTo>
                <a:cubicBezTo>
                  <a:pt x="1637" y="754"/>
                  <a:pt x="1785" y="926"/>
                  <a:pt x="1887" y="1127"/>
                </a:cubicBezTo>
                <a:lnTo>
                  <a:pt x="1887" y="1127"/>
                </a:lnTo>
                <a:cubicBezTo>
                  <a:pt x="2128" y="1145"/>
                  <a:pt x="2334" y="1285"/>
                  <a:pt x="2552" y="1388"/>
                </a:cubicBezTo>
                <a:cubicBezTo>
                  <a:pt x="2628" y="1413"/>
                  <a:pt x="2713" y="1428"/>
                  <a:pt x="2797" y="1428"/>
                </a:cubicBezTo>
                <a:cubicBezTo>
                  <a:pt x="2973" y="1428"/>
                  <a:pt x="3140" y="1364"/>
                  <a:pt x="3193" y="1205"/>
                </a:cubicBezTo>
                <a:cubicBezTo>
                  <a:pt x="3298" y="956"/>
                  <a:pt x="3036" y="734"/>
                  <a:pt x="2787" y="603"/>
                </a:cubicBezTo>
                <a:cubicBezTo>
                  <a:pt x="1965" y="173"/>
                  <a:pt x="1021" y="85"/>
                  <a:pt x="97" y="9"/>
                </a:cubicBezTo>
                <a:close/>
                <a:moveTo>
                  <a:pt x="5692" y="9971"/>
                </a:moveTo>
                <a:cubicBezTo>
                  <a:pt x="5692" y="9971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2"/>
                  <a:pt x="5692" y="9972"/>
                </a:cubicBezTo>
                <a:lnTo>
                  <a:pt x="5692" y="9972"/>
                </a:lnTo>
                <a:cubicBezTo>
                  <a:pt x="5692" y="9972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close/>
                <a:moveTo>
                  <a:pt x="5692" y="9972"/>
                </a:moveTo>
                <a:cubicBezTo>
                  <a:pt x="5993" y="10469"/>
                  <a:pt x="6333" y="10992"/>
                  <a:pt x="6896" y="11110"/>
                </a:cubicBezTo>
                <a:cubicBezTo>
                  <a:pt x="6944" y="11117"/>
                  <a:pt x="6992" y="11121"/>
                  <a:pt x="7041" y="11121"/>
                </a:cubicBezTo>
                <a:cubicBezTo>
                  <a:pt x="7166" y="11121"/>
                  <a:pt x="7289" y="11093"/>
                  <a:pt x="7393" y="11018"/>
                </a:cubicBezTo>
                <a:cubicBezTo>
                  <a:pt x="7550" y="10926"/>
                  <a:pt x="7629" y="10717"/>
                  <a:pt x="7563" y="10560"/>
                </a:cubicBezTo>
                <a:cubicBezTo>
                  <a:pt x="7498" y="10416"/>
                  <a:pt x="7328" y="10338"/>
                  <a:pt x="7184" y="10285"/>
                </a:cubicBezTo>
                <a:cubicBezTo>
                  <a:pt x="6717" y="10104"/>
                  <a:pt x="6211" y="9999"/>
                  <a:pt x="5692" y="9972"/>
                </a:cubicBezTo>
                <a:close/>
                <a:moveTo>
                  <a:pt x="1892" y="1137"/>
                </a:moveTo>
                <a:cubicBezTo>
                  <a:pt x="1988" y="1333"/>
                  <a:pt x="2042" y="1557"/>
                  <a:pt x="2054" y="1780"/>
                </a:cubicBezTo>
                <a:cubicBezTo>
                  <a:pt x="2068" y="2225"/>
                  <a:pt x="1937" y="2670"/>
                  <a:pt x="1806" y="3089"/>
                </a:cubicBezTo>
                <a:cubicBezTo>
                  <a:pt x="1740" y="3285"/>
                  <a:pt x="1675" y="3494"/>
                  <a:pt x="1675" y="3717"/>
                </a:cubicBezTo>
                <a:cubicBezTo>
                  <a:pt x="1675" y="3926"/>
                  <a:pt x="1767" y="4149"/>
                  <a:pt x="1963" y="4253"/>
                </a:cubicBezTo>
                <a:cubicBezTo>
                  <a:pt x="2029" y="4283"/>
                  <a:pt x="2096" y="4296"/>
                  <a:pt x="2162" y="4296"/>
                </a:cubicBezTo>
                <a:cubicBezTo>
                  <a:pt x="2452" y="4296"/>
                  <a:pt x="2728" y="4041"/>
                  <a:pt x="2813" y="3743"/>
                </a:cubicBezTo>
                <a:cubicBezTo>
                  <a:pt x="2931" y="3390"/>
                  <a:pt x="2866" y="2997"/>
                  <a:pt x="2918" y="2631"/>
                </a:cubicBezTo>
                <a:lnTo>
                  <a:pt x="2918" y="2631"/>
                </a:lnTo>
                <a:cubicBezTo>
                  <a:pt x="3167" y="3481"/>
                  <a:pt x="3075" y="4410"/>
                  <a:pt x="2683" y="5195"/>
                </a:cubicBezTo>
                <a:cubicBezTo>
                  <a:pt x="2604" y="5365"/>
                  <a:pt x="2512" y="5522"/>
                  <a:pt x="2473" y="5706"/>
                </a:cubicBezTo>
                <a:cubicBezTo>
                  <a:pt x="2447" y="5889"/>
                  <a:pt x="2460" y="6085"/>
                  <a:pt x="2604" y="6216"/>
                </a:cubicBezTo>
                <a:cubicBezTo>
                  <a:pt x="2676" y="6288"/>
                  <a:pt x="2770" y="6320"/>
                  <a:pt x="2869" y="6320"/>
                </a:cubicBezTo>
                <a:cubicBezTo>
                  <a:pt x="3057" y="6320"/>
                  <a:pt x="3264" y="6204"/>
                  <a:pt x="3376" y="6033"/>
                </a:cubicBezTo>
                <a:cubicBezTo>
                  <a:pt x="3533" y="5784"/>
                  <a:pt x="3533" y="5457"/>
                  <a:pt x="3533" y="5169"/>
                </a:cubicBezTo>
                <a:lnTo>
                  <a:pt x="3533" y="5169"/>
                </a:lnTo>
                <a:cubicBezTo>
                  <a:pt x="3572" y="5967"/>
                  <a:pt x="3428" y="6752"/>
                  <a:pt x="3127" y="7511"/>
                </a:cubicBezTo>
                <a:cubicBezTo>
                  <a:pt x="3010" y="7799"/>
                  <a:pt x="2879" y="8179"/>
                  <a:pt x="3114" y="8388"/>
                </a:cubicBezTo>
                <a:cubicBezTo>
                  <a:pt x="3184" y="8458"/>
                  <a:pt x="3276" y="8488"/>
                  <a:pt x="3373" y="8488"/>
                </a:cubicBezTo>
                <a:cubicBezTo>
                  <a:pt x="3566" y="8488"/>
                  <a:pt x="3782" y="8366"/>
                  <a:pt x="3886" y="8192"/>
                </a:cubicBezTo>
                <a:cubicBezTo>
                  <a:pt x="3912" y="8146"/>
                  <a:pt x="3931" y="8097"/>
                  <a:pt x="3946" y="8048"/>
                </a:cubicBezTo>
                <a:lnTo>
                  <a:pt x="3946" y="8048"/>
                </a:lnTo>
                <a:lnTo>
                  <a:pt x="3912" y="9448"/>
                </a:lnTo>
                <a:cubicBezTo>
                  <a:pt x="3912" y="9736"/>
                  <a:pt x="3926" y="10089"/>
                  <a:pt x="4187" y="10207"/>
                </a:cubicBezTo>
                <a:cubicBezTo>
                  <a:pt x="4233" y="10227"/>
                  <a:pt x="4280" y="10237"/>
                  <a:pt x="4328" y="10237"/>
                </a:cubicBezTo>
                <a:cubicBezTo>
                  <a:pt x="4551" y="10237"/>
                  <a:pt x="4774" y="10028"/>
                  <a:pt x="4828" y="9801"/>
                </a:cubicBezTo>
                <a:cubicBezTo>
                  <a:pt x="4894" y="9513"/>
                  <a:pt x="4776" y="9225"/>
                  <a:pt x="4671" y="8964"/>
                </a:cubicBezTo>
                <a:lnTo>
                  <a:pt x="4671" y="8964"/>
                </a:lnTo>
                <a:lnTo>
                  <a:pt x="5404" y="10782"/>
                </a:lnTo>
                <a:cubicBezTo>
                  <a:pt x="5466" y="10943"/>
                  <a:pt x="5586" y="11151"/>
                  <a:pt x="5765" y="11151"/>
                </a:cubicBezTo>
                <a:cubicBezTo>
                  <a:pt x="5776" y="11151"/>
                  <a:pt x="5786" y="11150"/>
                  <a:pt x="5797" y="11149"/>
                </a:cubicBezTo>
                <a:cubicBezTo>
                  <a:pt x="6019" y="11136"/>
                  <a:pt x="6085" y="10809"/>
                  <a:pt x="5993" y="10599"/>
                </a:cubicBezTo>
                <a:cubicBezTo>
                  <a:pt x="5915" y="10390"/>
                  <a:pt x="5732" y="10207"/>
                  <a:pt x="5692" y="9972"/>
                </a:cubicBezTo>
                <a:lnTo>
                  <a:pt x="5692" y="9972"/>
                </a:lnTo>
                <a:cubicBezTo>
                  <a:pt x="5688" y="9972"/>
                  <a:pt x="5683" y="9971"/>
                  <a:pt x="5679" y="9971"/>
                </a:cubicBezTo>
                <a:cubicBezTo>
                  <a:pt x="5683" y="9971"/>
                  <a:pt x="5688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692" y="9971"/>
                  <a:pt x="5692" y="9971"/>
                  <a:pt x="5692" y="9971"/>
                </a:cubicBezTo>
                <a:lnTo>
                  <a:pt x="5692" y="9971"/>
                </a:lnTo>
                <a:cubicBezTo>
                  <a:pt x="5769" y="9972"/>
                  <a:pt x="5846" y="9976"/>
                  <a:pt x="5921" y="9976"/>
                </a:cubicBezTo>
                <a:cubicBezTo>
                  <a:pt x="6020" y="9976"/>
                  <a:pt x="6115" y="9968"/>
                  <a:pt x="6202" y="9932"/>
                </a:cubicBezTo>
                <a:cubicBezTo>
                  <a:pt x="6372" y="9867"/>
                  <a:pt x="6516" y="9736"/>
                  <a:pt x="6529" y="9553"/>
                </a:cubicBezTo>
                <a:cubicBezTo>
                  <a:pt x="6542" y="9382"/>
                  <a:pt x="6412" y="9238"/>
                  <a:pt x="6281" y="9147"/>
                </a:cubicBezTo>
                <a:cubicBezTo>
                  <a:pt x="6137" y="9055"/>
                  <a:pt x="5980" y="9016"/>
                  <a:pt x="5810" y="8977"/>
                </a:cubicBezTo>
                <a:cubicBezTo>
                  <a:pt x="5156" y="8781"/>
                  <a:pt x="4554" y="8401"/>
                  <a:pt x="4122" y="7878"/>
                </a:cubicBezTo>
                <a:lnTo>
                  <a:pt x="4122" y="7878"/>
                </a:lnTo>
                <a:cubicBezTo>
                  <a:pt x="4318" y="8009"/>
                  <a:pt x="4514" y="8166"/>
                  <a:pt x="4750" y="8192"/>
                </a:cubicBezTo>
                <a:cubicBezTo>
                  <a:pt x="4781" y="8197"/>
                  <a:pt x="4813" y="8200"/>
                  <a:pt x="4846" y="8200"/>
                </a:cubicBezTo>
                <a:cubicBezTo>
                  <a:pt x="5048" y="8200"/>
                  <a:pt x="5271" y="8097"/>
                  <a:pt x="5339" y="7917"/>
                </a:cubicBezTo>
                <a:cubicBezTo>
                  <a:pt x="5404" y="7734"/>
                  <a:pt x="5326" y="7537"/>
                  <a:pt x="5208" y="7394"/>
                </a:cubicBezTo>
                <a:cubicBezTo>
                  <a:pt x="5077" y="7250"/>
                  <a:pt x="4907" y="7145"/>
                  <a:pt x="4763" y="7027"/>
                </a:cubicBezTo>
                <a:cubicBezTo>
                  <a:pt x="4161" y="6595"/>
                  <a:pt x="3755" y="5889"/>
                  <a:pt x="3664" y="5130"/>
                </a:cubicBezTo>
                <a:lnTo>
                  <a:pt x="3664" y="5130"/>
                </a:lnTo>
                <a:cubicBezTo>
                  <a:pt x="3795" y="5261"/>
                  <a:pt x="3952" y="5392"/>
                  <a:pt x="4109" y="5457"/>
                </a:cubicBezTo>
                <a:cubicBezTo>
                  <a:pt x="4187" y="5487"/>
                  <a:pt x="4273" y="5503"/>
                  <a:pt x="4357" y="5503"/>
                </a:cubicBezTo>
                <a:cubicBezTo>
                  <a:pt x="4457" y="5503"/>
                  <a:pt x="4554" y="5481"/>
                  <a:pt x="4632" y="5431"/>
                </a:cubicBezTo>
                <a:cubicBezTo>
                  <a:pt x="4868" y="5248"/>
                  <a:pt x="4842" y="4868"/>
                  <a:pt x="4684" y="4646"/>
                </a:cubicBezTo>
                <a:cubicBezTo>
                  <a:pt x="4514" y="4397"/>
                  <a:pt x="4253" y="4253"/>
                  <a:pt x="4017" y="4083"/>
                </a:cubicBezTo>
                <a:cubicBezTo>
                  <a:pt x="3598" y="3795"/>
                  <a:pt x="3271" y="3390"/>
                  <a:pt x="3049" y="2932"/>
                </a:cubicBezTo>
                <a:lnTo>
                  <a:pt x="3049" y="2932"/>
                </a:lnTo>
                <a:cubicBezTo>
                  <a:pt x="3193" y="3089"/>
                  <a:pt x="3337" y="3272"/>
                  <a:pt x="3533" y="3364"/>
                </a:cubicBezTo>
                <a:cubicBezTo>
                  <a:pt x="3629" y="3414"/>
                  <a:pt x="3740" y="3444"/>
                  <a:pt x="3848" y="3444"/>
                </a:cubicBezTo>
                <a:cubicBezTo>
                  <a:pt x="3962" y="3444"/>
                  <a:pt x="4074" y="3411"/>
                  <a:pt x="4161" y="3337"/>
                </a:cubicBezTo>
                <a:cubicBezTo>
                  <a:pt x="4370" y="3154"/>
                  <a:pt x="4357" y="2814"/>
                  <a:pt x="4213" y="2578"/>
                </a:cubicBezTo>
                <a:cubicBezTo>
                  <a:pt x="4056" y="2356"/>
                  <a:pt x="3795" y="2212"/>
                  <a:pt x="3572" y="2068"/>
                </a:cubicBezTo>
                <a:cubicBezTo>
                  <a:pt x="3003" y="1771"/>
                  <a:pt x="2460" y="1448"/>
                  <a:pt x="1892" y="11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 txBox="1"/>
          <p:nvPr>
            <p:ph type="title"/>
          </p:nvPr>
        </p:nvSpPr>
        <p:spPr>
          <a:xfrm>
            <a:off x="2219250" y="1263438"/>
            <a:ext cx="48729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4" name="Google Shape;174;p9"/>
          <p:cNvSpPr txBox="1"/>
          <p:nvPr>
            <p:ph idx="1" type="subTitle"/>
          </p:nvPr>
        </p:nvSpPr>
        <p:spPr>
          <a:xfrm>
            <a:off x="2219238" y="2402063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9"/>
          <p:cNvSpPr/>
          <p:nvPr/>
        </p:nvSpPr>
        <p:spPr>
          <a:xfrm>
            <a:off x="-211275" y="4406300"/>
            <a:ext cx="9203226" cy="1784038"/>
          </a:xfrm>
          <a:custGeom>
            <a:rect b="b" l="l" r="r" t="t"/>
            <a:pathLst>
              <a:path extrusionOk="0" h="19251" w="58410">
                <a:moveTo>
                  <a:pt x="32002" y="0"/>
                </a:moveTo>
                <a:cubicBezTo>
                  <a:pt x="31047" y="0"/>
                  <a:pt x="30092" y="43"/>
                  <a:pt x="29140" y="147"/>
                </a:cubicBezTo>
                <a:cubicBezTo>
                  <a:pt x="24887" y="578"/>
                  <a:pt x="20648" y="1128"/>
                  <a:pt x="16356" y="1128"/>
                </a:cubicBezTo>
                <a:cubicBezTo>
                  <a:pt x="15510" y="1128"/>
                  <a:pt x="14665" y="1135"/>
                  <a:pt x="13820" y="1135"/>
                </a:cubicBezTo>
                <a:cubicBezTo>
                  <a:pt x="11649" y="1135"/>
                  <a:pt x="9485" y="1088"/>
                  <a:pt x="7328" y="749"/>
                </a:cubicBezTo>
                <a:cubicBezTo>
                  <a:pt x="6674" y="644"/>
                  <a:pt x="694" y="408"/>
                  <a:pt x="0" y="186"/>
                </a:cubicBezTo>
                <a:lnTo>
                  <a:pt x="0" y="19250"/>
                </a:lnTo>
                <a:lnTo>
                  <a:pt x="58410" y="19250"/>
                </a:lnTo>
                <a:lnTo>
                  <a:pt x="58410" y="1350"/>
                </a:lnTo>
                <a:cubicBezTo>
                  <a:pt x="57446" y="1396"/>
                  <a:pt x="55883" y="1424"/>
                  <a:pt x="54139" y="1424"/>
                </a:cubicBezTo>
                <a:cubicBezTo>
                  <a:pt x="50889" y="1424"/>
                  <a:pt x="47008" y="1327"/>
                  <a:pt x="45195" y="1063"/>
                </a:cubicBezTo>
                <a:cubicBezTo>
                  <a:pt x="42643" y="683"/>
                  <a:pt x="40039" y="618"/>
                  <a:pt x="37475" y="356"/>
                </a:cubicBezTo>
                <a:cubicBezTo>
                  <a:pt x="35661" y="158"/>
                  <a:pt x="33831" y="0"/>
                  <a:pt x="32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9"/>
          <p:cNvGrpSpPr/>
          <p:nvPr/>
        </p:nvGrpSpPr>
        <p:grpSpPr>
          <a:xfrm>
            <a:off x="-466095" y="3550877"/>
            <a:ext cx="2057961" cy="1827177"/>
            <a:chOff x="-11245" y="3539514"/>
            <a:chExt cx="2057961" cy="1827177"/>
          </a:xfrm>
        </p:grpSpPr>
        <p:sp>
          <p:nvSpPr>
            <p:cNvPr id="177" name="Google Shape;177;p9"/>
            <p:cNvSpPr/>
            <p:nvPr/>
          </p:nvSpPr>
          <p:spPr>
            <a:xfrm>
              <a:off x="-11245" y="3539514"/>
              <a:ext cx="2057961" cy="1827177"/>
            </a:xfrm>
            <a:custGeom>
              <a:rect b="b" l="l" r="r" t="t"/>
              <a:pathLst>
                <a:path extrusionOk="0" h="12628" w="14223">
                  <a:moveTo>
                    <a:pt x="5679" y="1"/>
                  </a:moveTo>
                  <a:lnTo>
                    <a:pt x="5679" y="1"/>
                  </a:lnTo>
                  <a:cubicBezTo>
                    <a:pt x="4043" y="3285"/>
                    <a:pt x="3690" y="7210"/>
                    <a:pt x="4724" y="10743"/>
                  </a:cubicBezTo>
                  <a:cubicBezTo>
                    <a:pt x="3860" y="8846"/>
                    <a:pt x="2041" y="7407"/>
                    <a:pt x="0" y="6988"/>
                  </a:cubicBezTo>
                  <a:lnTo>
                    <a:pt x="0" y="6988"/>
                  </a:lnTo>
                  <a:cubicBezTo>
                    <a:pt x="1649" y="8362"/>
                    <a:pt x="2813" y="10325"/>
                    <a:pt x="3219" y="12431"/>
                  </a:cubicBezTo>
                  <a:lnTo>
                    <a:pt x="9761" y="12627"/>
                  </a:lnTo>
                  <a:cubicBezTo>
                    <a:pt x="10167" y="10154"/>
                    <a:pt x="11920" y="7943"/>
                    <a:pt x="14223" y="6962"/>
                  </a:cubicBezTo>
                  <a:cubicBezTo>
                    <a:pt x="14213" y="6962"/>
                    <a:pt x="14202" y="6962"/>
                    <a:pt x="14192" y="6962"/>
                  </a:cubicBezTo>
                  <a:cubicBezTo>
                    <a:pt x="11771" y="6962"/>
                    <a:pt x="9635" y="8499"/>
                    <a:pt x="7720" y="9958"/>
                  </a:cubicBezTo>
                  <a:cubicBezTo>
                    <a:pt x="7524" y="7472"/>
                    <a:pt x="8256" y="4908"/>
                    <a:pt x="9761" y="2906"/>
                  </a:cubicBezTo>
                  <a:lnTo>
                    <a:pt x="9761" y="2906"/>
                  </a:lnTo>
                  <a:cubicBezTo>
                    <a:pt x="7641" y="4502"/>
                    <a:pt x="6294" y="7066"/>
                    <a:pt x="6202" y="9696"/>
                  </a:cubicBezTo>
                  <a:cubicBezTo>
                    <a:pt x="4868" y="6700"/>
                    <a:pt x="5260" y="3259"/>
                    <a:pt x="5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343227" y="4841644"/>
              <a:ext cx="344658" cy="513224"/>
            </a:xfrm>
            <a:custGeom>
              <a:rect b="b" l="l" r="r" t="t"/>
              <a:pathLst>
                <a:path extrusionOk="0" h="3547" w="2382">
                  <a:moveTo>
                    <a:pt x="0" y="1"/>
                  </a:moveTo>
                  <a:lnTo>
                    <a:pt x="0" y="1"/>
                  </a:lnTo>
                  <a:cubicBezTo>
                    <a:pt x="694" y="1047"/>
                    <a:pt x="1113" y="2264"/>
                    <a:pt x="1243" y="3507"/>
                  </a:cubicBezTo>
                  <a:lnTo>
                    <a:pt x="2382" y="3547"/>
                  </a:lnTo>
                  <a:cubicBezTo>
                    <a:pt x="1950" y="2160"/>
                    <a:pt x="1113" y="9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96729" y="4582743"/>
              <a:ext cx="899409" cy="778301"/>
            </a:xfrm>
            <a:custGeom>
              <a:rect b="b" l="l" r="r" t="t"/>
              <a:pathLst>
                <a:path extrusionOk="0" h="5379" w="6216">
                  <a:moveTo>
                    <a:pt x="2487" y="0"/>
                  </a:moveTo>
                  <a:cubicBezTo>
                    <a:pt x="1833" y="1557"/>
                    <a:pt x="1898" y="3285"/>
                    <a:pt x="1963" y="4973"/>
                  </a:cubicBezTo>
                  <a:cubicBezTo>
                    <a:pt x="1074" y="3546"/>
                    <a:pt x="419" y="1989"/>
                    <a:pt x="1" y="380"/>
                  </a:cubicBezTo>
                  <a:lnTo>
                    <a:pt x="1" y="380"/>
                  </a:lnTo>
                  <a:cubicBezTo>
                    <a:pt x="40" y="2015"/>
                    <a:pt x="145" y="3651"/>
                    <a:pt x="328" y="5260"/>
                  </a:cubicBezTo>
                  <a:lnTo>
                    <a:pt x="4214" y="5378"/>
                  </a:lnTo>
                  <a:cubicBezTo>
                    <a:pt x="4476" y="3795"/>
                    <a:pt x="5182" y="2277"/>
                    <a:pt x="6216" y="1047"/>
                  </a:cubicBezTo>
                  <a:lnTo>
                    <a:pt x="6216" y="1047"/>
                  </a:lnTo>
                  <a:cubicBezTo>
                    <a:pt x="4763" y="1872"/>
                    <a:pt x="3534" y="3075"/>
                    <a:pt x="2709" y="4515"/>
                  </a:cubicBezTo>
                  <a:cubicBezTo>
                    <a:pt x="2290" y="3062"/>
                    <a:pt x="2212" y="1492"/>
                    <a:pt x="2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7326570" y="3918477"/>
            <a:ext cx="1804315" cy="1473114"/>
          </a:xfrm>
          <a:custGeom>
            <a:rect b="b" l="l" r="r" t="t"/>
            <a:pathLst>
              <a:path extrusionOk="0" h="10181" w="12470">
                <a:moveTo>
                  <a:pt x="12156" y="1"/>
                </a:moveTo>
                <a:cubicBezTo>
                  <a:pt x="11462" y="2134"/>
                  <a:pt x="11122" y="4031"/>
                  <a:pt x="11083" y="6229"/>
                </a:cubicBezTo>
                <a:cubicBezTo>
                  <a:pt x="11070" y="5470"/>
                  <a:pt x="10952" y="4567"/>
                  <a:pt x="10664" y="3913"/>
                </a:cubicBezTo>
                <a:cubicBezTo>
                  <a:pt x="10350" y="4489"/>
                  <a:pt x="10298" y="5222"/>
                  <a:pt x="10272" y="5863"/>
                </a:cubicBezTo>
                <a:cubicBezTo>
                  <a:pt x="10102" y="5431"/>
                  <a:pt x="10128" y="4907"/>
                  <a:pt x="9958" y="4450"/>
                </a:cubicBezTo>
                <a:cubicBezTo>
                  <a:pt x="9892" y="5064"/>
                  <a:pt x="9905" y="5706"/>
                  <a:pt x="9879" y="6334"/>
                </a:cubicBezTo>
                <a:cubicBezTo>
                  <a:pt x="9094" y="4790"/>
                  <a:pt x="9264" y="2618"/>
                  <a:pt x="9238" y="956"/>
                </a:cubicBezTo>
                <a:lnTo>
                  <a:pt x="9238" y="956"/>
                </a:lnTo>
                <a:cubicBezTo>
                  <a:pt x="8388" y="2892"/>
                  <a:pt x="8531" y="5104"/>
                  <a:pt x="8623" y="7184"/>
                </a:cubicBezTo>
                <a:cubicBezTo>
                  <a:pt x="8026" y="6450"/>
                  <a:pt x="6636" y="5858"/>
                  <a:pt x="5646" y="5858"/>
                </a:cubicBezTo>
                <a:cubicBezTo>
                  <a:pt x="5595" y="5858"/>
                  <a:pt x="5545" y="5859"/>
                  <a:pt x="5496" y="5863"/>
                </a:cubicBezTo>
                <a:cubicBezTo>
                  <a:pt x="6373" y="6360"/>
                  <a:pt x="6935" y="7132"/>
                  <a:pt x="7393" y="8022"/>
                </a:cubicBezTo>
                <a:cubicBezTo>
                  <a:pt x="6534" y="7828"/>
                  <a:pt x="5732" y="7737"/>
                  <a:pt x="4937" y="7737"/>
                </a:cubicBezTo>
                <a:cubicBezTo>
                  <a:pt x="4172" y="7737"/>
                  <a:pt x="3413" y="7822"/>
                  <a:pt x="2617" y="7982"/>
                </a:cubicBezTo>
                <a:cubicBezTo>
                  <a:pt x="2660" y="7980"/>
                  <a:pt x="2702" y="7979"/>
                  <a:pt x="2745" y="7979"/>
                </a:cubicBezTo>
                <a:cubicBezTo>
                  <a:pt x="4004" y="7979"/>
                  <a:pt x="5346" y="8891"/>
                  <a:pt x="6320" y="9461"/>
                </a:cubicBezTo>
                <a:cubicBezTo>
                  <a:pt x="5444" y="9225"/>
                  <a:pt x="4475" y="8964"/>
                  <a:pt x="3599" y="8885"/>
                </a:cubicBezTo>
                <a:lnTo>
                  <a:pt x="3599" y="8885"/>
                </a:lnTo>
                <a:cubicBezTo>
                  <a:pt x="3664" y="9016"/>
                  <a:pt x="3703" y="9199"/>
                  <a:pt x="3782" y="9304"/>
                </a:cubicBezTo>
                <a:cubicBezTo>
                  <a:pt x="3101" y="9042"/>
                  <a:pt x="2486" y="8519"/>
                  <a:pt x="1767" y="8414"/>
                </a:cubicBezTo>
                <a:lnTo>
                  <a:pt x="1767" y="8414"/>
                </a:lnTo>
                <a:cubicBezTo>
                  <a:pt x="1963" y="8754"/>
                  <a:pt x="2251" y="9016"/>
                  <a:pt x="2526" y="9304"/>
                </a:cubicBezTo>
                <a:cubicBezTo>
                  <a:pt x="1950" y="9945"/>
                  <a:pt x="890" y="9932"/>
                  <a:pt x="0" y="10181"/>
                </a:cubicBezTo>
                <a:lnTo>
                  <a:pt x="12418" y="10181"/>
                </a:lnTo>
                <a:lnTo>
                  <a:pt x="12470" y="10128"/>
                </a:lnTo>
                <a:lnTo>
                  <a:pt x="12470" y="6517"/>
                </a:lnTo>
                <a:cubicBezTo>
                  <a:pt x="11698" y="4450"/>
                  <a:pt x="11489" y="2094"/>
                  <a:pt x="12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6663" y="4831054"/>
            <a:ext cx="884216" cy="560539"/>
          </a:xfrm>
          <a:custGeom>
            <a:rect b="b" l="l" r="r" t="t"/>
            <a:pathLst>
              <a:path extrusionOk="0" h="3874" w="6111">
                <a:moveTo>
                  <a:pt x="4632" y="1"/>
                </a:moveTo>
                <a:cubicBezTo>
                  <a:pt x="4449" y="694"/>
                  <a:pt x="4541" y="1440"/>
                  <a:pt x="4488" y="2160"/>
                </a:cubicBezTo>
                <a:cubicBezTo>
                  <a:pt x="4057" y="1898"/>
                  <a:pt x="3821" y="1257"/>
                  <a:pt x="3442" y="917"/>
                </a:cubicBezTo>
                <a:lnTo>
                  <a:pt x="3442" y="917"/>
                </a:lnTo>
                <a:cubicBezTo>
                  <a:pt x="3468" y="1545"/>
                  <a:pt x="3664" y="2356"/>
                  <a:pt x="3834" y="2971"/>
                </a:cubicBezTo>
                <a:cubicBezTo>
                  <a:pt x="3115" y="2631"/>
                  <a:pt x="2343" y="1911"/>
                  <a:pt x="1675" y="1453"/>
                </a:cubicBezTo>
                <a:lnTo>
                  <a:pt x="1675" y="1453"/>
                </a:lnTo>
                <a:cubicBezTo>
                  <a:pt x="1885" y="1898"/>
                  <a:pt x="2212" y="2264"/>
                  <a:pt x="2513" y="2657"/>
                </a:cubicBezTo>
                <a:cubicBezTo>
                  <a:pt x="1675" y="2513"/>
                  <a:pt x="851" y="2304"/>
                  <a:pt x="0" y="2173"/>
                </a:cubicBezTo>
                <a:lnTo>
                  <a:pt x="0" y="2173"/>
                </a:lnTo>
                <a:cubicBezTo>
                  <a:pt x="825" y="2434"/>
                  <a:pt x="1701" y="3102"/>
                  <a:pt x="2316" y="3874"/>
                </a:cubicBezTo>
                <a:lnTo>
                  <a:pt x="6059" y="3874"/>
                </a:lnTo>
                <a:lnTo>
                  <a:pt x="6111" y="3821"/>
                </a:lnTo>
                <a:lnTo>
                  <a:pt x="6111" y="2761"/>
                </a:lnTo>
                <a:cubicBezTo>
                  <a:pt x="6085" y="2722"/>
                  <a:pt x="6072" y="2709"/>
                  <a:pt x="6085" y="2709"/>
                </a:cubicBezTo>
                <a:cubicBezTo>
                  <a:pt x="5339" y="1989"/>
                  <a:pt x="4946" y="995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831250" y="3950625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b="1" sz="3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gEyUWz6qGH8?si=bsapUyvDZoX3OOAy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 txBox="1"/>
          <p:nvPr>
            <p:ph type="ctrTitle"/>
          </p:nvPr>
        </p:nvSpPr>
        <p:spPr>
          <a:xfrm>
            <a:off x="1418875" y="1103115"/>
            <a:ext cx="6391800" cy="18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我們的四腳好友</a:t>
            </a:r>
            <a:endParaRPr/>
          </a:p>
        </p:txBody>
      </p:sp>
      <p:sp>
        <p:nvSpPr>
          <p:cNvPr id="533" name="Google Shape;533;p29"/>
          <p:cNvSpPr/>
          <p:nvPr/>
        </p:nvSpPr>
        <p:spPr>
          <a:xfrm>
            <a:off x="6545854" y="4397412"/>
            <a:ext cx="512097" cy="564753"/>
          </a:xfrm>
          <a:custGeom>
            <a:rect b="b" l="l" r="r" t="t"/>
            <a:pathLst>
              <a:path extrusionOk="0" h="4541" w="5065">
                <a:moveTo>
                  <a:pt x="3612" y="0"/>
                </a:moveTo>
                <a:cubicBezTo>
                  <a:pt x="3003" y="368"/>
                  <a:pt x="2615" y="1045"/>
                  <a:pt x="2617" y="1754"/>
                </a:cubicBezTo>
                <a:lnTo>
                  <a:pt x="2617" y="1754"/>
                </a:lnTo>
                <a:cubicBezTo>
                  <a:pt x="2590" y="1057"/>
                  <a:pt x="2140" y="384"/>
                  <a:pt x="1480" y="92"/>
                </a:cubicBezTo>
                <a:lnTo>
                  <a:pt x="1480" y="92"/>
                </a:lnTo>
                <a:cubicBezTo>
                  <a:pt x="1388" y="654"/>
                  <a:pt x="1519" y="1256"/>
                  <a:pt x="1807" y="1753"/>
                </a:cubicBezTo>
                <a:cubicBezTo>
                  <a:pt x="1426" y="1533"/>
                  <a:pt x="977" y="1420"/>
                  <a:pt x="535" y="1420"/>
                </a:cubicBezTo>
                <a:cubicBezTo>
                  <a:pt x="399" y="1420"/>
                  <a:pt x="264" y="1431"/>
                  <a:pt x="132" y="1453"/>
                </a:cubicBezTo>
                <a:cubicBezTo>
                  <a:pt x="480" y="1987"/>
                  <a:pt x="1088" y="2333"/>
                  <a:pt x="1732" y="2377"/>
                </a:cubicBezTo>
                <a:lnTo>
                  <a:pt x="1732" y="2377"/>
                </a:lnTo>
                <a:cubicBezTo>
                  <a:pt x="1705" y="2376"/>
                  <a:pt x="1678" y="2376"/>
                  <a:pt x="1652" y="2376"/>
                </a:cubicBezTo>
                <a:cubicBezTo>
                  <a:pt x="1070" y="2376"/>
                  <a:pt x="487" y="2547"/>
                  <a:pt x="1" y="2879"/>
                </a:cubicBezTo>
                <a:cubicBezTo>
                  <a:pt x="315" y="3068"/>
                  <a:pt x="685" y="3163"/>
                  <a:pt x="1056" y="3163"/>
                </a:cubicBezTo>
                <a:cubicBezTo>
                  <a:pt x="1427" y="3163"/>
                  <a:pt x="1800" y="3068"/>
                  <a:pt x="2121" y="2879"/>
                </a:cubicBezTo>
                <a:lnTo>
                  <a:pt x="2121" y="2879"/>
                </a:lnTo>
                <a:cubicBezTo>
                  <a:pt x="1741" y="3350"/>
                  <a:pt x="1545" y="3952"/>
                  <a:pt x="1545" y="4540"/>
                </a:cubicBezTo>
                <a:cubicBezTo>
                  <a:pt x="2160" y="4318"/>
                  <a:pt x="2592" y="3690"/>
                  <a:pt x="2618" y="3036"/>
                </a:cubicBezTo>
                <a:cubicBezTo>
                  <a:pt x="2723" y="3625"/>
                  <a:pt x="3102" y="4161"/>
                  <a:pt x="3625" y="4475"/>
                </a:cubicBezTo>
                <a:cubicBezTo>
                  <a:pt x="3795" y="4213"/>
                  <a:pt x="3743" y="3860"/>
                  <a:pt x="3599" y="3585"/>
                </a:cubicBezTo>
                <a:cubicBezTo>
                  <a:pt x="3442" y="3297"/>
                  <a:pt x="3220" y="3088"/>
                  <a:pt x="2984" y="2879"/>
                </a:cubicBezTo>
                <a:lnTo>
                  <a:pt x="2984" y="2879"/>
                </a:lnTo>
                <a:cubicBezTo>
                  <a:pt x="3571" y="3233"/>
                  <a:pt x="4248" y="3405"/>
                  <a:pt x="4921" y="3405"/>
                </a:cubicBezTo>
                <a:cubicBezTo>
                  <a:pt x="4969" y="3405"/>
                  <a:pt x="5017" y="3404"/>
                  <a:pt x="5065" y="3402"/>
                </a:cubicBezTo>
                <a:cubicBezTo>
                  <a:pt x="4807" y="2863"/>
                  <a:pt x="4170" y="2470"/>
                  <a:pt x="3541" y="2470"/>
                </a:cubicBezTo>
                <a:cubicBezTo>
                  <a:pt x="3469" y="2470"/>
                  <a:pt x="3396" y="2475"/>
                  <a:pt x="3324" y="2486"/>
                </a:cubicBezTo>
                <a:cubicBezTo>
                  <a:pt x="3913" y="2224"/>
                  <a:pt x="4476" y="1976"/>
                  <a:pt x="5065" y="1714"/>
                </a:cubicBezTo>
                <a:cubicBezTo>
                  <a:pt x="4815" y="1541"/>
                  <a:pt x="4503" y="1439"/>
                  <a:pt x="4188" y="1439"/>
                </a:cubicBezTo>
                <a:cubicBezTo>
                  <a:pt x="4122" y="1439"/>
                  <a:pt x="4057" y="1444"/>
                  <a:pt x="3992" y="1453"/>
                </a:cubicBezTo>
                <a:cubicBezTo>
                  <a:pt x="3612" y="1505"/>
                  <a:pt x="3246" y="1714"/>
                  <a:pt x="3024" y="2015"/>
                </a:cubicBezTo>
                <a:cubicBezTo>
                  <a:pt x="3246" y="1714"/>
                  <a:pt x="3495" y="1413"/>
                  <a:pt x="3625" y="1073"/>
                </a:cubicBezTo>
                <a:cubicBezTo>
                  <a:pt x="3756" y="733"/>
                  <a:pt x="3795" y="327"/>
                  <a:pt x="36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9"/>
          <p:cNvSpPr/>
          <p:nvPr/>
        </p:nvSpPr>
        <p:spPr>
          <a:xfrm>
            <a:off x="2736835" y="4464032"/>
            <a:ext cx="255492" cy="279951"/>
          </a:xfrm>
          <a:custGeom>
            <a:rect b="b" l="l" r="r" t="t"/>
            <a:pathLst>
              <a:path extrusionOk="0" h="2251" w="2527">
                <a:moveTo>
                  <a:pt x="1794" y="0"/>
                </a:moveTo>
                <a:cubicBezTo>
                  <a:pt x="1489" y="178"/>
                  <a:pt x="1295" y="528"/>
                  <a:pt x="1296" y="871"/>
                </a:cubicBezTo>
                <a:lnTo>
                  <a:pt x="1296" y="871"/>
                </a:lnTo>
                <a:cubicBezTo>
                  <a:pt x="1283" y="528"/>
                  <a:pt x="1064" y="192"/>
                  <a:pt x="747" y="53"/>
                </a:cubicBezTo>
                <a:lnTo>
                  <a:pt x="747" y="53"/>
                </a:lnTo>
                <a:cubicBezTo>
                  <a:pt x="694" y="327"/>
                  <a:pt x="760" y="628"/>
                  <a:pt x="904" y="877"/>
                </a:cubicBezTo>
                <a:cubicBezTo>
                  <a:pt x="708" y="764"/>
                  <a:pt x="489" y="707"/>
                  <a:pt x="258" y="707"/>
                </a:cubicBezTo>
                <a:cubicBezTo>
                  <a:pt x="195" y="707"/>
                  <a:pt x="131" y="711"/>
                  <a:pt x="66" y="720"/>
                </a:cubicBezTo>
                <a:cubicBezTo>
                  <a:pt x="240" y="993"/>
                  <a:pt x="544" y="1160"/>
                  <a:pt x="854" y="1177"/>
                </a:cubicBezTo>
                <a:lnTo>
                  <a:pt x="854" y="1177"/>
                </a:lnTo>
                <a:cubicBezTo>
                  <a:pt x="848" y="1176"/>
                  <a:pt x="842" y="1176"/>
                  <a:pt x="837" y="1176"/>
                </a:cubicBezTo>
                <a:cubicBezTo>
                  <a:pt x="544" y="1176"/>
                  <a:pt x="244" y="1256"/>
                  <a:pt x="1" y="1426"/>
                </a:cubicBezTo>
                <a:cubicBezTo>
                  <a:pt x="158" y="1518"/>
                  <a:pt x="344" y="1564"/>
                  <a:pt x="529" y="1564"/>
                </a:cubicBezTo>
                <a:cubicBezTo>
                  <a:pt x="714" y="1564"/>
                  <a:pt x="897" y="1518"/>
                  <a:pt x="1048" y="1426"/>
                </a:cubicBezTo>
                <a:lnTo>
                  <a:pt x="1048" y="1426"/>
                </a:lnTo>
                <a:cubicBezTo>
                  <a:pt x="878" y="1662"/>
                  <a:pt x="773" y="1950"/>
                  <a:pt x="773" y="2251"/>
                </a:cubicBezTo>
                <a:cubicBezTo>
                  <a:pt x="1074" y="2133"/>
                  <a:pt x="1296" y="1819"/>
                  <a:pt x="1296" y="1505"/>
                </a:cubicBezTo>
                <a:cubicBezTo>
                  <a:pt x="1349" y="1806"/>
                  <a:pt x="1545" y="2068"/>
                  <a:pt x="1794" y="2212"/>
                </a:cubicBezTo>
                <a:cubicBezTo>
                  <a:pt x="1872" y="2081"/>
                  <a:pt x="1833" y="1898"/>
                  <a:pt x="1767" y="1767"/>
                </a:cubicBezTo>
                <a:cubicBezTo>
                  <a:pt x="1702" y="1636"/>
                  <a:pt x="1597" y="1531"/>
                  <a:pt x="1479" y="1426"/>
                </a:cubicBezTo>
                <a:lnTo>
                  <a:pt x="1479" y="1426"/>
                </a:lnTo>
                <a:cubicBezTo>
                  <a:pt x="1774" y="1598"/>
                  <a:pt x="2103" y="1689"/>
                  <a:pt x="2444" y="1689"/>
                </a:cubicBezTo>
                <a:cubicBezTo>
                  <a:pt x="2467" y="1689"/>
                  <a:pt x="2490" y="1689"/>
                  <a:pt x="2513" y="1688"/>
                </a:cubicBezTo>
                <a:cubicBezTo>
                  <a:pt x="2373" y="1396"/>
                  <a:pt x="2077" y="1209"/>
                  <a:pt x="1773" y="1209"/>
                </a:cubicBezTo>
                <a:cubicBezTo>
                  <a:pt x="1736" y="1209"/>
                  <a:pt x="1699" y="1211"/>
                  <a:pt x="1663" y="1217"/>
                </a:cubicBezTo>
                <a:cubicBezTo>
                  <a:pt x="1951" y="1086"/>
                  <a:pt x="2225" y="969"/>
                  <a:pt x="2526" y="838"/>
                </a:cubicBezTo>
                <a:cubicBezTo>
                  <a:pt x="2404" y="738"/>
                  <a:pt x="2244" y="704"/>
                  <a:pt x="2079" y="704"/>
                </a:cubicBezTo>
                <a:cubicBezTo>
                  <a:pt x="2049" y="704"/>
                  <a:pt x="2020" y="705"/>
                  <a:pt x="1990" y="707"/>
                </a:cubicBezTo>
                <a:cubicBezTo>
                  <a:pt x="1807" y="733"/>
                  <a:pt x="1623" y="838"/>
                  <a:pt x="1506" y="982"/>
                </a:cubicBezTo>
                <a:cubicBezTo>
                  <a:pt x="1623" y="838"/>
                  <a:pt x="1741" y="694"/>
                  <a:pt x="1807" y="524"/>
                </a:cubicBezTo>
                <a:cubicBezTo>
                  <a:pt x="1872" y="367"/>
                  <a:pt x="1885" y="144"/>
                  <a:pt x="1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9"/>
          <p:cNvSpPr/>
          <p:nvPr/>
        </p:nvSpPr>
        <p:spPr>
          <a:xfrm>
            <a:off x="1603430" y="4819929"/>
            <a:ext cx="370449" cy="431306"/>
          </a:xfrm>
          <a:custGeom>
            <a:rect b="b" l="l" r="r" t="t"/>
            <a:pathLst>
              <a:path extrusionOk="0" h="3468" w="3664">
                <a:moveTo>
                  <a:pt x="1583" y="0"/>
                </a:moveTo>
                <a:cubicBezTo>
                  <a:pt x="1349" y="420"/>
                  <a:pt x="1347" y="955"/>
                  <a:pt x="1567" y="1366"/>
                </a:cubicBezTo>
                <a:lnTo>
                  <a:pt x="1567" y="1366"/>
                </a:lnTo>
                <a:cubicBezTo>
                  <a:pt x="1342" y="1010"/>
                  <a:pt x="926" y="789"/>
                  <a:pt x="497" y="789"/>
                </a:cubicBezTo>
                <a:cubicBezTo>
                  <a:pt x="445" y="789"/>
                  <a:pt x="393" y="792"/>
                  <a:pt x="340" y="798"/>
                </a:cubicBezTo>
                <a:cubicBezTo>
                  <a:pt x="471" y="1178"/>
                  <a:pt x="759" y="1492"/>
                  <a:pt x="1112" y="1688"/>
                </a:cubicBezTo>
                <a:cubicBezTo>
                  <a:pt x="707" y="1688"/>
                  <a:pt x="301" y="1832"/>
                  <a:pt x="0" y="2094"/>
                </a:cubicBezTo>
                <a:cubicBezTo>
                  <a:pt x="200" y="2194"/>
                  <a:pt x="421" y="2243"/>
                  <a:pt x="644" y="2243"/>
                </a:cubicBezTo>
                <a:cubicBezTo>
                  <a:pt x="874" y="2243"/>
                  <a:pt x="1106" y="2191"/>
                  <a:pt x="1320" y="2088"/>
                </a:cubicBezTo>
                <a:lnTo>
                  <a:pt x="1320" y="2088"/>
                </a:lnTo>
                <a:cubicBezTo>
                  <a:pt x="933" y="2286"/>
                  <a:pt x="609" y="2605"/>
                  <a:pt x="419" y="2997"/>
                </a:cubicBezTo>
                <a:cubicBezTo>
                  <a:pt x="942" y="2997"/>
                  <a:pt x="1439" y="2696"/>
                  <a:pt x="1701" y="2264"/>
                </a:cubicBezTo>
                <a:lnTo>
                  <a:pt x="1701" y="2264"/>
                </a:lnTo>
                <a:cubicBezTo>
                  <a:pt x="1649" y="2670"/>
                  <a:pt x="1727" y="3114"/>
                  <a:pt x="1924" y="3468"/>
                </a:cubicBezTo>
                <a:cubicBezTo>
                  <a:pt x="2211" y="3114"/>
                  <a:pt x="2251" y="2604"/>
                  <a:pt x="2041" y="2199"/>
                </a:cubicBezTo>
                <a:lnTo>
                  <a:pt x="2041" y="2199"/>
                </a:lnTo>
                <a:cubicBezTo>
                  <a:pt x="2316" y="2499"/>
                  <a:pt x="2735" y="2696"/>
                  <a:pt x="3153" y="2696"/>
                </a:cubicBezTo>
                <a:cubicBezTo>
                  <a:pt x="3153" y="2486"/>
                  <a:pt x="3010" y="2290"/>
                  <a:pt x="2826" y="2172"/>
                </a:cubicBezTo>
                <a:cubicBezTo>
                  <a:pt x="2643" y="2068"/>
                  <a:pt x="2434" y="2015"/>
                  <a:pt x="2224" y="1963"/>
                </a:cubicBezTo>
                <a:cubicBezTo>
                  <a:pt x="2722" y="1963"/>
                  <a:pt x="3232" y="1832"/>
                  <a:pt x="3664" y="1557"/>
                </a:cubicBezTo>
                <a:cubicBezTo>
                  <a:pt x="3468" y="1412"/>
                  <a:pt x="3229" y="1343"/>
                  <a:pt x="2990" y="1343"/>
                </a:cubicBezTo>
                <a:cubicBezTo>
                  <a:pt x="2735" y="1343"/>
                  <a:pt x="2480" y="1422"/>
                  <a:pt x="2277" y="1570"/>
                </a:cubicBezTo>
                <a:cubicBezTo>
                  <a:pt x="2539" y="1217"/>
                  <a:pt x="2800" y="851"/>
                  <a:pt x="3062" y="511"/>
                </a:cubicBezTo>
                <a:cubicBezTo>
                  <a:pt x="3043" y="510"/>
                  <a:pt x="3024" y="509"/>
                  <a:pt x="3005" y="509"/>
                </a:cubicBezTo>
                <a:cubicBezTo>
                  <a:pt x="2759" y="509"/>
                  <a:pt x="2498" y="587"/>
                  <a:pt x="2316" y="733"/>
                </a:cubicBezTo>
                <a:cubicBezTo>
                  <a:pt x="2107" y="903"/>
                  <a:pt x="1976" y="1152"/>
                  <a:pt x="1924" y="1413"/>
                </a:cubicBezTo>
                <a:cubicBezTo>
                  <a:pt x="1963" y="1152"/>
                  <a:pt x="2015" y="903"/>
                  <a:pt x="1976" y="641"/>
                </a:cubicBezTo>
                <a:cubicBezTo>
                  <a:pt x="1937" y="380"/>
                  <a:pt x="1806" y="131"/>
                  <a:pt x="15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9"/>
          <p:cNvSpPr/>
          <p:nvPr/>
        </p:nvSpPr>
        <p:spPr>
          <a:xfrm>
            <a:off x="4952129" y="4858951"/>
            <a:ext cx="370550" cy="431431"/>
          </a:xfrm>
          <a:custGeom>
            <a:rect b="b" l="l" r="r" t="t"/>
            <a:pathLst>
              <a:path extrusionOk="0" h="3469" w="3665">
                <a:moveTo>
                  <a:pt x="1597" y="1"/>
                </a:moveTo>
                <a:cubicBezTo>
                  <a:pt x="1358" y="428"/>
                  <a:pt x="1361" y="975"/>
                  <a:pt x="1592" y="1389"/>
                </a:cubicBezTo>
                <a:lnTo>
                  <a:pt x="1592" y="1389"/>
                </a:lnTo>
                <a:cubicBezTo>
                  <a:pt x="1361" y="1019"/>
                  <a:pt x="936" y="789"/>
                  <a:pt x="507" y="789"/>
                </a:cubicBezTo>
                <a:cubicBezTo>
                  <a:pt x="456" y="789"/>
                  <a:pt x="405" y="792"/>
                  <a:pt x="354" y="799"/>
                </a:cubicBezTo>
                <a:cubicBezTo>
                  <a:pt x="485" y="1178"/>
                  <a:pt x="772" y="1492"/>
                  <a:pt x="1113" y="1689"/>
                </a:cubicBezTo>
                <a:cubicBezTo>
                  <a:pt x="707" y="1689"/>
                  <a:pt x="314" y="1833"/>
                  <a:pt x="0" y="2094"/>
                </a:cubicBezTo>
                <a:cubicBezTo>
                  <a:pt x="206" y="2194"/>
                  <a:pt x="430" y="2243"/>
                  <a:pt x="654" y="2243"/>
                </a:cubicBezTo>
                <a:cubicBezTo>
                  <a:pt x="884" y="2243"/>
                  <a:pt x="1114" y="2191"/>
                  <a:pt x="1323" y="2088"/>
                </a:cubicBezTo>
                <a:lnTo>
                  <a:pt x="1323" y="2088"/>
                </a:lnTo>
                <a:cubicBezTo>
                  <a:pt x="947" y="2286"/>
                  <a:pt x="622" y="2605"/>
                  <a:pt x="432" y="2997"/>
                </a:cubicBezTo>
                <a:cubicBezTo>
                  <a:pt x="956" y="2997"/>
                  <a:pt x="1440" y="2696"/>
                  <a:pt x="1701" y="2264"/>
                </a:cubicBezTo>
                <a:lnTo>
                  <a:pt x="1701" y="2264"/>
                </a:lnTo>
                <a:cubicBezTo>
                  <a:pt x="1662" y="2670"/>
                  <a:pt x="1741" y="3115"/>
                  <a:pt x="1937" y="3468"/>
                </a:cubicBezTo>
                <a:cubicBezTo>
                  <a:pt x="2212" y="3115"/>
                  <a:pt x="2264" y="2605"/>
                  <a:pt x="2055" y="2199"/>
                </a:cubicBezTo>
                <a:lnTo>
                  <a:pt x="2055" y="2199"/>
                </a:lnTo>
                <a:cubicBezTo>
                  <a:pt x="2329" y="2500"/>
                  <a:pt x="2735" y="2696"/>
                  <a:pt x="3167" y="2696"/>
                </a:cubicBezTo>
                <a:cubicBezTo>
                  <a:pt x="3167" y="2487"/>
                  <a:pt x="3010" y="2291"/>
                  <a:pt x="2840" y="2173"/>
                </a:cubicBezTo>
                <a:cubicBezTo>
                  <a:pt x="2657" y="2068"/>
                  <a:pt x="2447" y="2016"/>
                  <a:pt x="2225" y="1963"/>
                </a:cubicBezTo>
                <a:cubicBezTo>
                  <a:pt x="2735" y="1963"/>
                  <a:pt x="3245" y="1833"/>
                  <a:pt x="3664" y="1558"/>
                </a:cubicBezTo>
                <a:cubicBezTo>
                  <a:pt x="3459" y="1404"/>
                  <a:pt x="3216" y="1329"/>
                  <a:pt x="2976" y="1329"/>
                </a:cubicBezTo>
                <a:cubicBezTo>
                  <a:pt x="2726" y="1329"/>
                  <a:pt x="2477" y="1411"/>
                  <a:pt x="2277" y="1571"/>
                </a:cubicBezTo>
                <a:cubicBezTo>
                  <a:pt x="2539" y="1218"/>
                  <a:pt x="2800" y="851"/>
                  <a:pt x="3062" y="511"/>
                </a:cubicBezTo>
                <a:cubicBezTo>
                  <a:pt x="3032" y="508"/>
                  <a:pt x="3002" y="507"/>
                  <a:pt x="2972" y="507"/>
                </a:cubicBezTo>
                <a:cubicBezTo>
                  <a:pt x="2739" y="507"/>
                  <a:pt x="2503" y="594"/>
                  <a:pt x="2329" y="733"/>
                </a:cubicBezTo>
                <a:cubicBezTo>
                  <a:pt x="2120" y="904"/>
                  <a:pt x="1989" y="1139"/>
                  <a:pt x="1937" y="1414"/>
                </a:cubicBezTo>
                <a:cubicBezTo>
                  <a:pt x="1963" y="1139"/>
                  <a:pt x="2015" y="904"/>
                  <a:pt x="1989" y="642"/>
                </a:cubicBezTo>
                <a:cubicBezTo>
                  <a:pt x="1950" y="380"/>
                  <a:pt x="1819" y="132"/>
                  <a:pt x="1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9"/>
          <p:cNvSpPr/>
          <p:nvPr/>
        </p:nvSpPr>
        <p:spPr>
          <a:xfrm>
            <a:off x="7733648" y="4126139"/>
            <a:ext cx="1546603" cy="1725848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9"/>
          <p:cNvSpPr/>
          <p:nvPr/>
        </p:nvSpPr>
        <p:spPr>
          <a:xfrm>
            <a:off x="-8" y="3447425"/>
            <a:ext cx="1603424" cy="1951202"/>
          </a:xfrm>
          <a:custGeom>
            <a:rect b="b" l="l" r="r" t="t"/>
            <a:pathLst>
              <a:path extrusionOk="0" h="15689" w="15859">
                <a:moveTo>
                  <a:pt x="9042" y="0"/>
                </a:moveTo>
                <a:lnTo>
                  <a:pt x="9042" y="0"/>
                </a:lnTo>
                <a:cubicBezTo>
                  <a:pt x="5941" y="3049"/>
                  <a:pt x="4044" y="7275"/>
                  <a:pt x="3821" y="11633"/>
                </a:cubicBezTo>
                <a:cubicBezTo>
                  <a:pt x="3572" y="9173"/>
                  <a:pt x="2107" y="6870"/>
                  <a:pt x="0" y="5614"/>
                </a:cubicBezTo>
                <a:lnTo>
                  <a:pt x="0" y="5614"/>
                </a:lnTo>
                <a:cubicBezTo>
                  <a:pt x="1335" y="7786"/>
                  <a:pt x="1885" y="10416"/>
                  <a:pt x="1505" y="12941"/>
                </a:cubicBezTo>
                <a:lnTo>
                  <a:pt x="8675" y="15689"/>
                </a:lnTo>
                <a:cubicBezTo>
                  <a:pt x="10102" y="13085"/>
                  <a:pt x="12902" y="11292"/>
                  <a:pt x="15859" y="11096"/>
                </a:cubicBezTo>
                <a:cubicBezTo>
                  <a:pt x="15031" y="10804"/>
                  <a:pt x="14178" y="10685"/>
                  <a:pt x="13314" y="10685"/>
                </a:cubicBezTo>
                <a:cubicBezTo>
                  <a:pt x="11351" y="10685"/>
                  <a:pt x="9332" y="11302"/>
                  <a:pt x="7432" y="11920"/>
                </a:cubicBezTo>
                <a:cubicBezTo>
                  <a:pt x="8191" y="9068"/>
                  <a:pt x="10010" y="6490"/>
                  <a:pt x="12457" y="4842"/>
                </a:cubicBezTo>
                <a:lnTo>
                  <a:pt x="12457" y="4842"/>
                </a:lnTo>
                <a:cubicBezTo>
                  <a:pt x="9500" y="5784"/>
                  <a:pt x="7001" y="8126"/>
                  <a:pt x="5875" y="11044"/>
                </a:cubicBezTo>
                <a:cubicBezTo>
                  <a:pt x="5561" y="7171"/>
                  <a:pt x="7328" y="3468"/>
                  <a:pt x="9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9"/>
          <p:cNvSpPr txBox="1"/>
          <p:nvPr/>
        </p:nvSpPr>
        <p:spPr>
          <a:xfrm>
            <a:off x="6667000" y="188300"/>
            <a:ext cx="2350200" cy="46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救世軍華富幼兒學校</a:t>
            </a:r>
            <a:endParaRPr sz="1800"/>
          </a:p>
        </p:txBody>
      </p:sp>
      <p:pic>
        <p:nvPicPr>
          <p:cNvPr id="540" name="Google Shape;5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27525" y="3570051"/>
            <a:ext cx="2118982" cy="18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538" y="2931100"/>
            <a:ext cx="2530075" cy="23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8"/>
          <p:cNvSpPr txBox="1"/>
          <p:nvPr>
            <p:ph idx="3" type="subTitle"/>
          </p:nvPr>
        </p:nvSpPr>
        <p:spPr>
          <a:xfrm>
            <a:off x="1267625" y="491550"/>
            <a:ext cx="2806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彩虹鍬形蟲</a:t>
            </a:r>
            <a:endParaRPr/>
          </a:p>
        </p:txBody>
      </p:sp>
      <p:sp>
        <p:nvSpPr>
          <p:cNvPr id="681" name="Google Shape;681;p38"/>
          <p:cNvSpPr txBox="1"/>
          <p:nvPr>
            <p:ph idx="4" type="subTitle"/>
          </p:nvPr>
        </p:nvSpPr>
        <p:spPr>
          <a:xfrm>
            <a:off x="4896358" y="491550"/>
            <a:ext cx="2806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長戟大兜蟲</a:t>
            </a:r>
            <a:endParaRPr/>
          </a:p>
        </p:txBody>
      </p:sp>
      <p:sp>
        <p:nvSpPr>
          <p:cNvPr id="682" name="Google Shape;682;p38"/>
          <p:cNvSpPr txBox="1"/>
          <p:nvPr>
            <p:ph idx="3" type="subTitle"/>
          </p:nvPr>
        </p:nvSpPr>
        <p:spPr>
          <a:xfrm>
            <a:off x="979425" y="1124525"/>
            <a:ext cx="3293700" cy="22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成體：4-5 cm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餵食：專用果凍為主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溫度：不須溫控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壽命：~1-2年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683" name="Google Shape;683;p38"/>
          <p:cNvSpPr txBox="1"/>
          <p:nvPr>
            <p:ph idx="3" type="subTitle"/>
          </p:nvPr>
        </p:nvSpPr>
        <p:spPr>
          <a:xfrm>
            <a:off x="4620425" y="2853750"/>
            <a:ext cx="3413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成體：13-16 cm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餵食：專用果凍為主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溫度：不須溫控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壽命：~8-10個月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pic>
        <p:nvPicPr>
          <p:cNvPr id="684" name="Google Shape;6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738" y="2533850"/>
            <a:ext cx="3206825" cy="2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21250" y="2824963"/>
            <a:ext cx="2410050" cy="2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39"/>
          <p:cNvPicPr preferRelativeResize="0"/>
          <p:nvPr/>
        </p:nvPicPr>
        <p:blipFill rotWithShape="1">
          <a:blip r:embed="rId3">
            <a:alphaModFix/>
          </a:blip>
          <a:srcRect b="49904" l="18290" r="5374" t="13909"/>
          <a:stretch/>
        </p:blipFill>
        <p:spPr>
          <a:xfrm>
            <a:off x="316900" y="665175"/>
            <a:ext cx="7996652" cy="361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14350" y="3188075"/>
            <a:ext cx="2358450" cy="20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/>
          <p:nvPr>
            <p:ph type="title"/>
          </p:nvPr>
        </p:nvSpPr>
        <p:spPr>
          <a:xfrm>
            <a:off x="3037400" y="499425"/>
            <a:ext cx="49578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動物也會有情緒</a:t>
            </a:r>
            <a:endParaRPr/>
          </a:p>
        </p:txBody>
      </p:sp>
      <p:pic>
        <p:nvPicPr>
          <p:cNvPr id="697" name="Google Shape;697;p40"/>
          <p:cNvPicPr preferRelativeResize="0"/>
          <p:nvPr/>
        </p:nvPicPr>
        <p:blipFill rotWithShape="1">
          <a:blip r:embed="rId3">
            <a:alphaModFix/>
          </a:blip>
          <a:srcRect b="11000" l="0" r="0" t="0"/>
          <a:stretch/>
        </p:blipFill>
        <p:spPr>
          <a:xfrm>
            <a:off x="2782600" y="1172575"/>
            <a:ext cx="5636775" cy="3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7200" y="2976850"/>
            <a:ext cx="2477800" cy="20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1"/>
          <p:cNvSpPr/>
          <p:nvPr/>
        </p:nvSpPr>
        <p:spPr>
          <a:xfrm>
            <a:off x="2696122" y="4065655"/>
            <a:ext cx="187521" cy="168567"/>
          </a:xfrm>
          <a:custGeom>
            <a:rect b="b" l="l" r="r" t="t"/>
            <a:pathLst>
              <a:path extrusionOk="0" h="1165" w="1296">
                <a:moveTo>
                  <a:pt x="615" y="0"/>
                </a:moveTo>
                <a:cubicBezTo>
                  <a:pt x="615" y="0"/>
                  <a:pt x="580" y="62"/>
                  <a:pt x="560" y="62"/>
                </a:cubicBezTo>
                <a:cubicBezTo>
                  <a:pt x="556" y="62"/>
                  <a:pt x="552" y="59"/>
                  <a:pt x="550" y="53"/>
                </a:cubicBezTo>
                <a:cubicBezTo>
                  <a:pt x="524" y="79"/>
                  <a:pt x="511" y="105"/>
                  <a:pt x="511" y="144"/>
                </a:cubicBezTo>
                <a:cubicBezTo>
                  <a:pt x="511" y="249"/>
                  <a:pt x="563" y="367"/>
                  <a:pt x="589" y="458"/>
                </a:cubicBezTo>
                <a:cubicBezTo>
                  <a:pt x="576" y="445"/>
                  <a:pt x="497" y="406"/>
                  <a:pt x="458" y="393"/>
                </a:cubicBezTo>
                <a:lnTo>
                  <a:pt x="314" y="340"/>
                </a:lnTo>
                <a:cubicBezTo>
                  <a:pt x="301" y="339"/>
                  <a:pt x="288" y="338"/>
                  <a:pt x="275" y="338"/>
                </a:cubicBezTo>
                <a:cubicBezTo>
                  <a:pt x="191" y="338"/>
                  <a:pt x="94" y="368"/>
                  <a:pt x="26" y="380"/>
                </a:cubicBezTo>
                <a:cubicBezTo>
                  <a:pt x="0" y="497"/>
                  <a:pt x="92" y="589"/>
                  <a:pt x="183" y="641"/>
                </a:cubicBezTo>
                <a:cubicBezTo>
                  <a:pt x="239" y="669"/>
                  <a:pt x="299" y="682"/>
                  <a:pt x="357" y="682"/>
                </a:cubicBezTo>
                <a:cubicBezTo>
                  <a:pt x="407" y="682"/>
                  <a:pt x="455" y="673"/>
                  <a:pt x="497" y="654"/>
                </a:cubicBezTo>
                <a:lnTo>
                  <a:pt x="497" y="654"/>
                </a:lnTo>
                <a:cubicBezTo>
                  <a:pt x="314" y="746"/>
                  <a:pt x="210" y="968"/>
                  <a:pt x="249" y="1165"/>
                </a:cubicBezTo>
                <a:cubicBezTo>
                  <a:pt x="353" y="1139"/>
                  <a:pt x="471" y="1086"/>
                  <a:pt x="563" y="1021"/>
                </a:cubicBezTo>
                <a:cubicBezTo>
                  <a:pt x="654" y="955"/>
                  <a:pt x="733" y="838"/>
                  <a:pt x="733" y="720"/>
                </a:cubicBezTo>
                <a:cubicBezTo>
                  <a:pt x="795" y="907"/>
                  <a:pt x="989" y="1035"/>
                  <a:pt x="1188" y="1035"/>
                </a:cubicBezTo>
                <a:cubicBezTo>
                  <a:pt x="1198" y="1035"/>
                  <a:pt x="1207" y="1035"/>
                  <a:pt x="1217" y="1034"/>
                </a:cubicBezTo>
                <a:cubicBezTo>
                  <a:pt x="1230" y="838"/>
                  <a:pt x="1086" y="641"/>
                  <a:pt x="890" y="589"/>
                </a:cubicBezTo>
                <a:cubicBezTo>
                  <a:pt x="1073" y="589"/>
                  <a:pt x="1230" y="484"/>
                  <a:pt x="1296" y="314"/>
                </a:cubicBezTo>
                <a:cubicBezTo>
                  <a:pt x="1256" y="299"/>
                  <a:pt x="1212" y="291"/>
                  <a:pt x="1168" y="291"/>
                </a:cubicBezTo>
                <a:cubicBezTo>
                  <a:pt x="1023" y="291"/>
                  <a:pt x="868" y="370"/>
                  <a:pt x="798" y="511"/>
                </a:cubicBezTo>
                <a:cubicBezTo>
                  <a:pt x="811" y="327"/>
                  <a:pt x="707" y="157"/>
                  <a:pt x="6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4" name="Google Shape;704;p41"/>
          <p:cNvPicPr preferRelativeResize="0"/>
          <p:nvPr/>
        </p:nvPicPr>
        <p:blipFill rotWithShape="1">
          <a:blip r:embed="rId3">
            <a:alphaModFix/>
          </a:blip>
          <a:srcRect b="0" l="6672" r="0" t="10176"/>
          <a:stretch/>
        </p:blipFill>
        <p:spPr>
          <a:xfrm>
            <a:off x="901963" y="478775"/>
            <a:ext cx="7340075" cy="41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2"/>
          <p:cNvSpPr txBox="1"/>
          <p:nvPr/>
        </p:nvSpPr>
        <p:spPr>
          <a:xfrm>
            <a:off x="1371600" y="3657600"/>
            <a:ext cx="92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https://youtu.be/gEyUWz6qGH8?si=bsapUyvDZoX3OOAy</a:t>
            </a:r>
            <a:r>
              <a:rPr b="1" lang="en" sz="1800"/>
              <a:t> </a:t>
            </a:r>
            <a:endParaRPr sz="1800"/>
          </a:p>
        </p:txBody>
      </p:sp>
      <p:pic>
        <p:nvPicPr>
          <p:cNvPr id="710" name="Google Shape;71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0" y="381275"/>
            <a:ext cx="5852999" cy="32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0" y="251125"/>
            <a:ext cx="1600900" cy="1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03418">
            <a:off x="6284975" y="3544925"/>
            <a:ext cx="2991024" cy="1894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 txBox="1"/>
          <p:nvPr>
            <p:ph type="title"/>
          </p:nvPr>
        </p:nvSpPr>
        <p:spPr>
          <a:xfrm>
            <a:off x="1049550" y="800075"/>
            <a:ext cx="7044900" cy="27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尊重生命 愛護生命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可以不愛 不要傷害</a:t>
            </a:r>
            <a:endParaRPr/>
          </a:p>
        </p:txBody>
      </p:sp>
      <p:pic>
        <p:nvPicPr>
          <p:cNvPr id="718" name="Google Shape;7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275" y="2673625"/>
            <a:ext cx="3221058" cy="26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4"/>
          <p:cNvSpPr txBox="1"/>
          <p:nvPr>
            <p:ph type="title"/>
          </p:nvPr>
        </p:nvSpPr>
        <p:spPr>
          <a:xfrm>
            <a:off x="318825" y="-72775"/>
            <a:ext cx="6175500" cy="15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與四腳好友互動時間</a:t>
            </a:r>
            <a:endParaRPr/>
          </a:p>
        </p:txBody>
      </p:sp>
      <p:sp>
        <p:nvSpPr>
          <p:cNvPr id="724" name="Google Shape;724;p44"/>
          <p:cNvSpPr/>
          <p:nvPr/>
        </p:nvSpPr>
        <p:spPr>
          <a:xfrm flipH="1">
            <a:off x="12" y="413030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5" name="Google Shape;7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52" y="1438625"/>
            <a:ext cx="2742950" cy="2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44"/>
          <p:cNvSpPr txBox="1"/>
          <p:nvPr/>
        </p:nvSpPr>
        <p:spPr>
          <a:xfrm>
            <a:off x="3795350" y="2285250"/>
            <a:ext cx="3406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請不要大聲尖叫</a:t>
            </a:r>
            <a:endParaRPr b="1"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27" name="Google Shape;7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700" y="3023850"/>
            <a:ext cx="2111500" cy="18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 txBox="1"/>
          <p:nvPr>
            <p:ph idx="3" type="subTitle"/>
          </p:nvPr>
        </p:nvSpPr>
        <p:spPr>
          <a:xfrm>
            <a:off x="6198300" y="3406731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爬蟲類動物</a:t>
            </a:r>
            <a:endParaRPr/>
          </a:p>
        </p:txBody>
      </p:sp>
      <p:sp>
        <p:nvSpPr>
          <p:cNvPr id="547" name="Google Shape;547;p30"/>
          <p:cNvSpPr txBox="1"/>
          <p:nvPr>
            <p:ph idx="4" type="subTitle"/>
          </p:nvPr>
        </p:nvSpPr>
        <p:spPr>
          <a:xfrm>
            <a:off x="3259500" y="3406731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小貓</a:t>
            </a:r>
            <a:endParaRPr/>
          </a:p>
        </p:txBody>
      </p:sp>
      <p:sp>
        <p:nvSpPr>
          <p:cNvPr id="548" name="Google Shape;548;p30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在香港常見的四腳好友......</a:t>
            </a:r>
            <a:endParaRPr/>
          </a:p>
        </p:txBody>
      </p:sp>
      <p:sp>
        <p:nvSpPr>
          <p:cNvPr id="549" name="Google Shape;549;p30"/>
          <p:cNvSpPr txBox="1"/>
          <p:nvPr>
            <p:ph idx="4" type="subTitle"/>
          </p:nvPr>
        </p:nvSpPr>
        <p:spPr>
          <a:xfrm>
            <a:off x="440100" y="3406731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小狗</a:t>
            </a:r>
            <a:endParaRPr/>
          </a:p>
        </p:txBody>
      </p:sp>
      <p:pic>
        <p:nvPicPr>
          <p:cNvPr id="550" name="Google Shape;5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00" y="1642625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550" y="16383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8113" y="1452563"/>
            <a:ext cx="20859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1"/>
          <p:cNvSpPr txBox="1"/>
          <p:nvPr>
            <p:ph type="title"/>
          </p:nvPr>
        </p:nvSpPr>
        <p:spPr>
          <a:xfrm>
            <a:off x="1682699" y="57925"/>
            <a:ext cx="5778600" cy="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四腳好友配對連連看</a:t>
            </a:r>
            <a:endParaRPr/>
          </a:p>
        </p:txBody>
      </p:sp>
      <p:sp>
        <p:nvSpPr>
          <p:cNvPr id="558" name="Google Shape;558;p31"/>
          <p:cNvSpPr/>
          <p:nvPr/>
        </p:nvSpPr>
        <p:spPr>
          <a:xfrm>
            <a:off x="7" y="-193323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1"/>
          <p:cNvSpPr/>
          <p:nvPr/>
        </p:nvSpPr>
        <p:spPr>
          <a:xfrm flipH="1">
            <a:off x="7973738" y="-236123"/>
            <a:ext cx="1170273" cy="1066962"/>
          </a:xfrm>
          <a:custGeom>
            <a:rect b="b" l="l" r="r" t="t"/>
            <a:pathLst>
              <a:path extrusionOk="0" h="7374" w="8088">
                <a:moveTo>
                  <a:pt x="3598" y="1"/>
                </a:moveTo>
                <a:cubicBezTo>
                  <a:pt x="3377" y="1"/>
                  <a:pt x="3155" y="31"/>
                  <a:pt x="2945" y="91"/>
                </a:cubicBezTo>
                <a:cubicBezTo>
                  <a:pt x="2173" y="313"/>
                  <a:pt x="1571" y="850"/>
                  <a:pt x="864" y="1177"/>
                </a:cubicBezTo>
                <a:cubicBezTo>
                  <a:pt x="66" y="1517"/>
                  <a:pt x="289" y="2367"/>
                  <a:pt x="289" y="3074"/>
                </a:cubicBezTo>
                <a:cubicBezTo>
                  <a:pt x="289" y="3545"/>
                  <a:pt x="158" y="3990"/>
                  <a:pt x="79" y="4448"/>
                </a:cubicBezTo>
                <a:cubicBezTo>
                  <a:pt x="1" y="4906"/>
                  <a:pt x="1" y="5403"/>
                  <a:pt x="223" y="5796"/>
                </a:cubicBezTo>
                <a:cubicBezTo>
                  <a:pt x="563" y="6371"/>
                  <a:pt x="1309" y="6568"/>
                  <a:pt x="1977" y="6711"/>
                </a:cubicBezTo>
                <a:cubicBezTo>
                  <a:pt x="1610" y="6541"/>
                  <a:pt x="1479" y="6083"/>
                  <a:pt x="1519" y="5691"/>
                </a:cubicBezTo>
                <a:cubicBezTo>
                  <a:pt x="1545" y="5298"/>
                  <a:pt x="1715" y="4919"/>
                  <a:pt x="1780" y="4526"/>
                </a:cubicBezTo>
                <a:cubicBezTo>
                  <a:pt x="1846" y="4121"/>
                  <a:pt x="1807" y="3676"/>
                  <a:pt x="1519" y="3401"/>
                </a:cubicBezTo>
                <a:lnTo>
                  <a:pt x="1519" y="3401"/>
                </a:lnTo>
                <a:cubicBezTo>
                  <a:pt x="1859" y="3480"/>
                  <a:pt x="2055" y="3885"/>
                  <a:pt x="2055" y="4252"/>
                </a:cubicBezTo>
                <a:cubicBezTo>
                  <a:pt x="2068" y="4605"/>
                  <a:pt x="1964" y="4971"/>
                  <a:pt x="1937" y="5324"/>
                </a:cubicBezTo>
                <a:cubicBezTo>
                  <a:pt x="1924" y="5900"/>
                  <a:pt x="2186" y="6476"/>
                  <a:pt x="2644" y="6829"/>
                </a:cubicBezTo>
                <a:cubicBezTo>
                  <a:pt x="2968" y="7077"/>
                  <a:pt x="3383" y="7214"/>
                  <a:pt x="3803" y="7214"/>
                </a:cubicBezTo>
                <a:cubicBezTo>
                  <a:pt x="3958" y="7214"/>
                  <a:pt x="4114" y="7195"/>
                  <a:pt x="4266" y="7156"/>
                </a:cubicBezTo>
                <a:cubicBezTo>
                  <a:pt x="3573" y="6489"/>
                  <a:pt x="3311" y="5429"/>
                  <a:pt x="3573" y="4513"/>
                </a:cubicBezTo>
                <a:lnTo>
                  <a:pt x="3573" y="4513"/>
                </a:lnTo>
                <a:cubicBezTo>
                  <a:pt x="3612" y="5403"/>
                  <a:pt x="3691" y="6463"/>
                  <a:pt x="4410" y="7012"/>
                </a:cubicBezTo>
                <a:cubicBezTo>
                  <a:pt x="4761" y="7270"/>
                  <a:pt x="5202" y="7374"/>
                  <a:pt x="5636" y="7374"/>
                </a:cubicBezTo>
                <a:cubicBezTo>
                  <a:pt x="5752" y="7374"/>
                  <a:pt x="5867" y="7366"/>
                  <a:pt x="5980" y="7353"/>
                </a:cubicBezTo>
                <a:cubicBezTo>
                  <a:pt x="6543" y="7287"/>
                  <a:pt x="7040" y="7078"/>
                  <a:pt x="7551" y="6868"/>
                </a:cubicBezTo>
                <a:cubicBezTo>
                  <a:pt x="7917" y="6110"/>
                  <a:pt x="8087" y="5259"/>
                  <a:pt x="8022" y="4435"/>
                </a:cubicBezTo>
                <a:cubicBezTo>
                  <a:pt x="7996" y="4173"/>
                  <a:pt x="7956" y="3885"/>
                  <a:pt x="7799" y="3676"/>
                </a:cubicBezTo>
                <a:cubicBezTo>
                  <a:pt x="7600" y="3414"/>
                  <a:pt x="7266" y="3303"/>
                  <a:pt x="6933" y="3303"/>
                </a:cubicBezTo>
                <a:cubicBezTo>
                  <a:pt x="6850" y="3303"/>
                  <a:pt x="6768" y="3310"/>
                  <a:pt x="6687" y="3323"/>
                </a:cubicBezTo>
                <a:cubicBezTo>
                  <a:pt x="6281" y="3362"/>
                  <a:pt x="5902" y="3558"/>
                  <a:pt x="5509" y="3676"/>
                </a:cubicBezTo>
                <a:cubicBezTo>
                  <a:pt x="5293" y="3741"/>
                  <a:pt x="5060" y="3790"/>
                  <a:pt x="4831" y="3790"/>
                </a:cubicBezTo>
                <a:cubicBezTo>
                  <a:pt x="4645" y="3790"/>
                  <a:pt x="4462" y="3758"/>
                  <a:pt x="4293" y="3676"/>
                </a:cubicBezTo>
                <a:lnTo>
                  <a:pt x="4293" y="3676"/>
                </a:lnTo>
                <a:cubicBezTo>
                  <a:pt x="4387" y="3700"/>
                  <a:pt x="4481" y="3711"/>
                  <a:pt x="4575" y="3711"/>
                </a:cubicBezTo>
                <a:cubicBezTo>
                  <a:pt x="5038" y="3711"/>
                  <a:pt x="5488" y="3444"/>
                  <a:pt x="5902" y="3205"/>
                </a:cubicBezTo>
                <a:cubicBezTo>
                  <a:pt x="6273" y="2964"/>
                  <a:pt x="6706" y="2746"/>
                  <a:pt x="7135" y="2746"/>
                </a:cubicBezTo>
                <a:cubicBezTo>
                  <a:pt x="7266" y="2746"/>
                  <a:pt x="7396" y="2766"/>
                  <a:pt x="7524" y="2812"/>
                </a:cubicBezTo>
                <a:cubicBezTo>
                  <a:pt x="7459" y="2367"/>
                  <a:pt x="7354" y="1922"/>
                  <a:pt x="7145" y="1530"/>
                </a:cubicBezTo>
                <a:cubicBezTo>
                  <a:pt x="6909" y="1164"/>
                  <a:pt x="6543" y="836"/>
                  <a:pt x="6098" y="771"/>
                </a:cubicBezTo>
                <a:cubicBezTo>
                  <a:pt x="6046" y="764"/>
                  <a:pt x="5995" y="761"/>
                  <a:pt x="5944" y="761"/>
                </a:cubicBezTo>
                <a:cubicBezTo>
                  <a:pt x="5504" y="761"/>
                  <a:pt x="5093" y="1001"/>
                  <a:pt x="4777" y="1294"/>
                </a:cubicBezTo>
                <a:cubicBezTo>
                  <a:pt x="4410" y="1622"/>
                  <a:pt x="4122" y="2014"/>
                  <a:pt x="3730" y="2302"/>
                </a:cubicBezTo>
                <a:cubicBezTo>
                  <a:pt x="3450" y="2534"/>
                  <a:pt x="3092" y="2694"/>
                  <a:pt x="2739" y="2694"/>
                </a:cubicBezTo>
                <a:cubicBezTo>
                  <a:pt x="2614" y="2694"/>
                  <a:pt x="2489" y="2674"/>
                  <a:pt x="2369" y="2629"/>
                </a:cubicBezTo>
                <a:cubicBezTo>
                  <a:pt x="3298" y="1988"/>
                  <a:pt x="4214" y="1360"/>
                  <a:pt x="5143" y="719"/>
                </a:cubicBezTo>
                <a:cubicBezTo>
                  <a:pt x="4808" y="230"/>
                  <a:pt x="4205" y="1"/>
                  <a:pt x="3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1707396" y="5024898"/>
            <a:ext cx="108" cy="25292"/>
          </a:xfrm>
          <a:custGeom>
            <a:rect b="b" l="l" r="r" t="t"/>
            <a:pathLst>
              <a:path extrusionOk="0" fill="none" h="235" w="1">
                <a:moveTo>
                  <a:pt x="0" y="234"/>
                </a:moveTo>
                <a:lnTo>
                  <a:pt x="0" y="1"/>
                </a:lnTo>
              </a:path>
            </a:pathLst>
          </a:custGeom>
          <a:noFill/>
          <a:ln cap="flat" cmpd="sng" w="10850">
            <a:solidFill>
              <a:srgbClr val="DA9A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1725369" y="5021346"/>
            <a:ext cx="3659" cy="28843"/>
          </a:xfrm>
          <a:custGeom>
            <a:rect b="b" l="l" r="r" t="t"/>
            <a:pathLst>
              <a:path extrusionOk="0" fill="none" h="268" w="34">
                <a:moveTo>
                  <a:pt x="0" y="267"/>
                </a:moveTo>
                <a:lnTo>
                  <a:pt x="34" y="0"/>
                </a:lnTo>
              </a:path>
            </a:pathLst>
          </a:custGeom>
          <a:noFill/>
          <a:ln cap="flat" cmpd="sng" w="10850">
            <a:solidFill>
              <a:srgbClr val="DA9A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2" name="Google Shape;562;p31"/>
          <p:cNvPicPr preferRelativeResize="0"/>
          <p:nvPr/>
        </p:nvPicPr>
        <p:blipFill rotWithShape="1">
          <a:blip r:embed="rId3">
            <a:alphaModFix/>
          </a:blip>
          <a:srcRect b="0" l="6455" r="54606" t="0"/>
          <a:stretch/>
        </p:blipFill>
        <p:spPr>
          <a:xfrm>
            <a:off x="56800" y="2200650"/>
            <a:ext cx="2251449" cy="1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1"/>
          <p:cNvPicPr preferRelativeResize="0"/>
          <p:nvPr/>
        </p:nvPicPr>
        <p:blipFill rotWithShape="1">
          <a:blip r:embed="rId3">
            <a:alphaModFix/>
          </a:blip>
          <a:srcRect b="0" l="46093" r="12934" t="0"/>
          <a:stretch/>
        </p:blipFill>
        <p:spPr>
          <a:xfrm>
            <a:off x="7064875" y="650025"/>
            <a:ext cx="1881425" cy="1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1"/>
          <p:cNvPicPr preferRelativeResize="0"/>
          <p:nvPr/>
        </p:nvPicPr>
        <p:blipFill rotWithShape="1">
          <a:blip r:embed="rId4">
            <a:alphaModFix/>
          </a:blip>
          <a:srcRect b="17642" l="48923" r="7492" t="25867"/>
          <a:stretch/>
        </p:blipFill>
        <p:spPr>
          <a:xfrm>
            <a:off x="7086350" y="2326175"/>
            <a:ext cx="1881425" cy="13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1"/>
          <p:cNvPicPr preferRelativeResize="0"/>
          <p:nvPr/>
        </p:nvPicPr>
        <p:blipFill rotWithShape="1">
          <a:blip r:embed="rId4">
            <a:alphaModFix/>
          </a:blip>
          <a:srcRect b="17642" l="0" r="51795" t="25867"/>
          <a:stretch/>
        </p:blipFill>
        <p:spPr>
          <a:xfrm>
            <a:off x="0" y="3792775"/>
            <a:ext cx="2327650" cy="13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1"/>
          <p:cNvPicPr preferRelativeResize="0"/>
          <p:nvPr/>
        </p:nvPicPr>
        <p:blipFill rotWithShape="1">
          <a:blip r:embed="rId5">
            <a:alphaModFix/>
          </a:blip>
          <a:srcRect b="21554" l="37244" r="3039" t="29578"/>
          <a:stretch/>
        </p:blipFill>
        <p:spPr>
          <a:xfrm flipH="1">
            <a:off x="56796" y="774050"/>
            <a:ext cx="2251450" cy="12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1"/>
          <p:cNvPicPr preferRelativeResize="0"/>
          <p:nvPr/>
        </p:nvPicPr>
        <p:blipFill rotWithShape="1">
          <a:blip r:embed="rId5">
            <a:alphaModFix/>
          </a:blip>
          <a:srcRect b="21554" l="4310" r="60677" t="29578"/>
          <a:stretch/>
        </p:blipFill>
        <p:spPr>
          <a:xfrm flipH="1">
            <a:off x="7047226" y="3854050"/>
            <a:ext cx="1920549" cy="12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1"/>
          <p:cNvSpPr txBox="1"/>
          <p:nvPr/>
        </p:nvSpPr>
        <p:spPr>
          <a:xfrm>
            <a:off x="2261525" y="5535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9" name="Google Shape;569;p31"/>
          <p:cNvSpPr txBox="1"/>
          <p:nvPr/>
        </p:nvSpPr>
        <p:spPr>
          <a:xfrm>
            <a:off x="2261525" y="21537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0" name="Google Shape;570;p31"/>
          <p:cNvSpPr txBox="1"/>
          <p:nvPr/>
        </p:nvSpPr>
        <p:spPr>
          <a:xfrm>
            <a:off x="5842925" y="21537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1" name="Google Shape;571;p31"/>
          <p:cNvSpPr txBox="1"/>
          <p:nvPr/>
        </p:nvSpPr>
        <p:spPr>
          <a:xfrm>
            <a:off x="5842925" y="36777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2" name="Google Shape;572;p31"/>
          <p:cNvSpPr txBox="1"/>
          <p:nvPr/>
        </p:nvSpPr>
        <p:spPr>
          <a:xfrm>
            <a:off x="2261525" y="37539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3" name="Google Shape;573;p31"/>
          <p:cNvSpPr txBox="1"/>
          <p:nvPr/>
        </p:nvSpPr>
        <p:spPr>
          <a:xfrm>
            <a:off x="5842925" y="553575"/>
            <a:ext cx="711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．</a:t>
            </a:r>
            <a:endParaRPr b="1" sz="9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74" name="Google Shape;574;p31"/>
          <p:cNvCxnSpPr/>
          <p:nvPr/>
        </p:nvCxnSpPr>
        <p:spPr>
          <a:xfrm>
            <a:off x="2943375" y="1386375"/>
            <a:ext cx="3543000" cy="31326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p31"/>
          <p:cNvCxnSpPr/>
          <p:nvPr/>
        </p:nvCxnSpPr>
        <p:spPr>
          <a:xfrm flipH="1">
            <a:off x="2929750" y="1454775"/>
            <a:ext cx="3570300" cy="1518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31"/>
          <p:cNvCxnSpPr/>
          <p:nvPr/>
        </p:nvCxnSpPr>
        <p:spPr>
          <a:xfrm flipH="1">
            <a:off x="2929588" y="2994700"/>
            <a:ext cx="3543000" cy="1581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"/>
          <p:cNvSpPr/>
          <p:nvPr/>
        </p:nvSpPr>
        <p:spPr>
          <a:xfrm>
            <a:off x="7727070" y="3058466"/>
            <a:ext cx="1407395" cy="1190734"/>
          </a:xfrm>
          <a:custGeom>
            <a:rect b="b" l="l" r="r" t="t"/>
            <a:pathLst>
              <a:path extrusionOk="0" h="9233" w="10913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2"/>
          <p:cNvSpPr/>
          <p:nvPr/>
        </p:nvSpPr>
        <p:spPr>
          <a:xfrm>
            <a:off x="8143884" y="3056789"/>
            <a:ext cx="356201" cy="1190734"/>
          </a:xfrm>
          <a:custGeom>
            <a:rect b="b" l="l" r="r" t="t"/>
            <a:pathLst>
              <a:path extrusionOk="0" h="9233" w="2762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2"/>
          <p:cNvSpPr txBox="1"/>
          <p:nvPr>
            <p:ph type="title"/>
          </p:nvPr>
        </p:nvSpPr>
        <p:spPr>
          <a:xfrm>
            <a:off x="1177200" y="-225675"/>
            <a:ext cx="3519600" cy="22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藍舌石龍子</a:t>
            </a:r>
            <a:endParaRPr/>
          </a:p>
        </p:txBody>
      </p:sp>
      <p:sp>
        <p:nvSpPr>
          <p:cNvPr id="584" name="Google Shape;584;p32"/>
          <p:cNvSpPr txBox="1"/>
          <p:nvPr>
            <p:ph idx="1" type="subTitle"/>
          </p:nvPr>
        </p:nvSpPr>
        <p:spPr>
          <a:xfrm>
            <a:off x="262800" y="2070375"/>
            <a:ext cx="4799100" cy="16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環境：雨林，偏濕，底材需厚鋪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換皮時需要浸水增加濕度及營養吸收，幫助脫皮</a:t>
            </a:r>
            <a:endParaRPr sz="2400"/>
          </a:p>
        </p:txBody>
      </p:sp>
      <p:sp>
        <p:nvSpPr>
          <p:cNvPr id="585" name="Google Shape;585;p32"/>
          <p:cNvSpPr/>
          <p:nvPr/>
        </p:nvSpPr>
        <p:spPr>
          <a:xfrm>
            <a:off x="7543501" y="291287"/>
            <a:ext cx="1620058" cy="4843667"/>
          </a:xfrm>
          <a:custGeom>
            <a:rect b="b" l="l" r="r" t="t"/>
            <a:pathLst>
              <a:path extrusionOk="0" h="37558" w="12562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2"/>
          <p:cNvSpPr/>
          <p:nvPr/>
        </p:nvSpPr>
        <p:spPr>
          <a:xfrm>
            <a:off x="-19568" y="4333950"/>
            <a:ext cx="9143970" cy="801003"/>
          </a:xfrm>
          <a:custGeom>
            <a:rect b="b" l="l" r="r" t="t"/>
            <a:pathLst>
              <a:path extrusionOk="0" h="8476" w="39595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2"/>
          <p:cNvSpPr/>
          <p:nvPr/>
        </p:nvSpPr>
        <p:spPr>
          <a:xfrm>
            <a:off x="6885172" y="4750973"/>
            <a:ext cx="470980" cy="423650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8000485" y="477372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8537417" y="4121756"/>
            <a:ext cx="626125" cy="1022692"/>
          </a:xfrm>
          <a:custGeom>
            <a:rect b="b" l="l" r="r" t="t"/>
            <a:pathLst>
              <a:path extrusionOk="0" h="7930" w="4855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2"/>
          <p:cNvSpPr/>
          <p:nvPr/>
        </p:nvSpPr>
        <p:spPr>
          <a:xfrm>
            <a:off x="504456" y="4788687"/>
            <a:ext cx="294497" cy="264902"/>
          </a:xfrm>
          <a:custGeom>
            <a:rect b="b" l="l" r="r" t="t"/>
            <a:pathLst>
              <a:path extrusionOk="0" h="3285" w="3652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2"/>
          <p:cNvSpPr/>
          <p:nvPr/>
        </p:nvSpPr>
        <p:spPr>
          <a:xfrm>
            <a:off x="1652015" y="4740903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2"/>
          <p:cNvSpPr/>
          <p:nvPr/>
        </p:nvSpPr>
        <p:spPr>
          <a:xfrm>
            <a:off x="5485064" y="4853840"/>
            <a:ext cx="470975" cy="443786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2"/>
          <p:cNvSpPr/>
          <p:nvPr/>
        </p:nvSpPr>
        <p:spPr>
          <a:xfrm>
            <a:off x="4755260" y="4632673"/>
            <a:ext cx="234716" cy="221175"/>
          </a:xfrm>
          <a:custGeom>
            <a:rect b="b" l="l" r="r" t="t"/>
            <a:pathLst>
              <a:path extrusionOk="0" h="1715" w="182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2"/>
          <p:cNvSpPr/>
          <p:nvPr/>
        </p:nvSpPr>
        <p:spPr>
          <a:xfrm>
            <a:off x="6936275" y="0"/>
            <a:ext cx="2207722" cy="1367877"/>
          </a:xfrm>
          <a:custGeom>
            <a:rect b="b" l="l" r="r" t="t"/>
            <a:pathLst>
              <a:path extrusionOk="0" h="10142" w="16776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2"/>
          <p:cNvSpPr/>
          <p:nvPr/>
        </p:nvSpPr>
        <p:spPr>
          <a:xfrm>
            <a:off x="5653133" y="3694324"/>
            <a:ext cx="3490876" cy="938352"/>
          </a:xfrm>
          <a:custGeom>
            <a:rect b="b" l="l" r="r" t="t"/>
            <a:pathLst>
              <a:path extrusionOk="0" h="5636" w="26262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32"/>
          <p:cNvGrpSpPr/>
          <p:nvPr/>
        </p:nvGrpSpPr>
        <p:grpSpPr>
          <a:xfrm>
            <a:off x="4989785" y="1153783"/>
            <a:ext cx="4040979" cy="3279952"/>
            <a:chOff x="5186401" y="494525"/>
            <a:chExt cx="1834973" cy="3724678"/>
          </a:xfrm>
        </p:grpSpPr>
        <p:sp>
          <p:nvSpPr>
            <p:cNvPr id="597" name="Google Shape;597;p32"/>
            <p:cNvSpPr/>
            <p:nvPr/>
          </p:nvSpPr>
          <p:spPr>
            <a:xfrm>
              <a:off x="5186401" y="494525"/>
              <a:ext cx="1834973" cy="3724678"/>
            </a:xfrm>
            <a:custGeom>
              <a:rect b="b" l="l" r="r" t="t"/>
              <a:pathLst>
                <a:path extrusionOk="0" h="189190" w="93205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890455" y="3969678"/>
              <a:ext cx="458108" cy="154724"/>
            </a:xfrm>
            <a:custGeom>
              <a:rect b="b" l="l" r="r" t="t"/>
              <a:pathLst>
                <a:path extrusionOk="0" h="7859" w="23269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9" name="Google Shape;599;p32" title="WhatsApp Image 2024-12-15 at 11.37.50 PM.jpeg"/>
          <p:cNvPicPr preferRelativeResize="0"/>
          <p:nvPr/>
        </p:nvPicPr>
        <p:blipFill rotWithShape="1">
          <a:blip r:embed="rId3">
            <a:alphaModFix/>
          </a:blip>
          <a:srcRect b="21771" l="5320" r="18784" t="41710"/>
          <a:stretch/>
        </p:blipFill>
        <p:spPr>
          <a:xfrm>
            <a:off x="5206375" y="1517275"/>
            <a:ext cx="3670476" cy="235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5" y="3683000"/>
            <a:ext cx="2019075" cy="18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3"/>
          <p:cNvSpPr txBox="1"/>
          <p:nvPr>
            <p:ph type="title"/>
          </p:nvPr>
        </p:nvSpPr>
        <p:spPr>
          <a:xfrm>
            <a:off x="4075200" y="1044000"/>
            <a:ext cx="3593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七彩變色龍</a:t>
            </a:r>
            <a:endParaRPr/>
          </a:p>
        </p:txBody>
      </p:sp>
      <p:sp>
        <p:nvSpPr>
          <p:cNvPr id="606" name="Google Shape;606;p33"/>
          <p:cNvSpPr txBox="1"/>
          <p:nvPr>
            <p:ph idx="1" type="subTitle"/>
          </p:nvPr>
        </p:nvSpPr>
        <p:spPr>
          <a:xfrm>
            <a:off x="4270300" y="2104800"/>
            <a:ext cx="48150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環境：熱帶雨林，偏濕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需定期噴水，建議2小時噴一次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變色龍飲用流水，不飲用死水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607" name="Google Shape;607;p33"/>
          <p:cNvGrpSpPr/>
          <p:nvPr/>
        </p:nvGrpSpPr>
        <p:grpSpPr>
          <a:xfrm>
            <a:off x="699800" y="245073"/>
            <a:ext cx="3146362" cy="4165115"/>
            <a:chOff x="1655550" y="790900"/>
            <a:chExt cx="2510262" cy="3417671"/>
          </a:xfrm>
        </p:grpSpPr>
        <p:sp>
          <p:nvSpPr>
            <p:cNvPr id="608" name="Google Shape;608;p33"/>
            <p:cNvSpPr/>
            <p:nvPr/>
          </p:nvSpPr>
          <p:spPr>
            <a:xfrm>
              <a:off x="1655550" y="790900"/>
              <a:ext cx="2510262" cy="3417671"/>
            </a:xfrm>
            <a:custGeom>
              <a:rect b="b" l="l" r="r" t="t"/>
              <a:pathLst>
                <a:path extrusionOk="0" h="190426" w="143096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35300" y="886765"/>
              <a:ext cx="2350730" cy="3115776"/>
            </a:xfrm>
            <a:custGeom>
              <a:rect b="b" l="l" r="r" t="t"/>
              <a:pathLst>
                <a:path extrusionOk="0" h="173605" w="134002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0" name="Google Shape;610;p33" title="WhatsApp Image 2025-01-17 at 7.10.04 PM (1).jpeg"/>
          <p:cNvPicPr preferRelativeResize="0"/>
          <p:nvPr/>
        </p:nvPicPr>
        <p:blipFill rotWithShape="1">
          <a:blip r:embed="rId3">
            <a:alphaModFix/>
          </a:blip>
          <a:srcRect b="0" l="6109" r="20279" t="15347"/>
          <a:stretch/>
        </p:blipFill>
        <p:spPr>
          <a:xfrm>
            <a:off x="1088725" y="483500"/>
            <a:ext cx="2407599" cy="3691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33"/>
          <p:cNvGrpSpPr/>
          <p:nvPr/>
        </p:nvGrpSpPr>
        <p:grpSpPr>
          <a:xfrm rot="-283249">
            <a:off x="7581544" y="59490"/>
            <a:ext cx="1505524" cy="1445580"/>
            <a:chOff x="6983550" y="131037"/>
            <a:chExt cx="1505535" cy="1445590"/>
          </a:xfrm>
        </p:grpSpPr>
        <p:sp>
          <p:nvSpPr>
            <p:cNvPr id="612" name="Google Shape;612;p33"/>
            <p:cNvSpPr/>
            <p:nvPr/>
          </p:nvSpPr>
          <p:spPr>
            <a:xfrm>
              <a:off x="6983550" y="131037"/>
              <a:ext cx="1505535" cy="1445590"/>
            </a:xfrm>
            <a:custGeom>
              <a:rect b="b" l="l" r="r" t="t"/>
              <a:pathLst>
                <a:path extrusionOk="0" h="10442" w="10875">
                  <a:moveTo>
                    <a:pt x="4703" y="1"/>
                  </a:moveTo>
                  <a:cubicBezTo>
                    <a:pt x="3736" y="1"/>
                    <a:pt x="2869" y="535"/>
                    <a:pt x="2302" y="1035"/>
                  </a:cubicBezTo>
                  <a:lnTo>
                    <a:pt x="2235" y="1035"/>
                  </a:lnTo>
                  <a:cubicBezTo>
                    <a:pt x="2102" y="901"/>
                    <a:pt x="1968" y="868"/>
                    <a:pt x="1768" y="868"/>
                  </a:cubicBezTo>
                  <a:cubicBezTo>
                    <a:pt x="1568" y="868"/>
                    <a:pt x="1368" y="968"/>
                    <a:pt x="1201" y="1135"/>
                  </a:cubicBezTo>
                  <a:lnTo>
                    <a:pt x="200" y="2302"/>
                  </a:lnTo>
                  <a:cubicBezTo>
                    <a:pt x="67" y="2469"/>
                    <a:pt x="0" y="2636"/>
                    <a:pt x="33" y="2836"/>
                  </a:cubicBezTo>
                  <a:cubicBezTo>
                    <a:pt x="33" y="3036"/>
                    <a:pt x="167" y="3203"/>
                    <a:pt x="300" y="3337"/>
                  </a:cubicBezTo>
                  <a:lnTo>
                    <a:pt x="4136" y="6539"/>
                  </a:lnTo>
                  <a:cubicBezTo>
                    <a:pt x="4070" y="6606"/>
                    <a:pt x="4036" y="6639"/>
                    <a:pt x="4036" y="6672"/>
                  </a:cubicBezTo>
                  <a:lnTo>
                    <a:pt x="3736" y="7106"/>
                  </a:lnTo>
                  <a:cubicBezTo>
                    <a:pt x="3636" y="7273"/>
                    <a:pt x="3569" y="7473"/>
                    <a:pt x="3636" y="7640"/>
                  </a:cubicBezTo>
                  <a:cubicBezTo>
                    <a:pt x="3536" y="7773"/>
                    <a:pt x="3536" y="7940"/>
                    <a:pt x="3536" y="8107"/>
                  </a:cubicBezTo>
                  <a:lnTo>
                    <a:pt x="3669" y="8774"/>
                  </a:lnTo>
                  <a:cubicBezTo>
                    <a:pt x="3703" y="8974"/>
                    <a:pt x="3836" y="9141"/>
                    <a:pt x="4003" y="9274"/>
                  </a:cubicBezTo>
                  <a:lnTo>
                    <a:pt x="4003" y="9474"/>
                  </a:lnTo>
                  <a:cubicBezTo>
                    <a:pt x="4036" y="9674"/>
                    <a:pt x="4203" y="9875"/>
                    <a:pt x="4403" y="9975"/>
                  </a:cubicBezTo>
                  <a:lnTo>
                    <a:pt x="5237" y="10342"/>
                  </a:lnTo>
                  <a:cubicBezTo>
                    <a:pt x="5354" y="10392"/>
                    <a:pt x="5462" y="10417"/>
                    <a:pt x="5567" y="10417"/>
                  </a:cubicBezTo>
                  <a:cubicBezTo>
                    <a:pt x="5671" y="10417"/>
                    <a:pt x="5771" y="10392"/>
                    <a:pt x="5871" y="10342"/>
                  </a:cubicBezTo>
                  <a:lnTo>
                    <a:pt x="5904" y="10342"/>
                  </a:lnTo>
                  <a:cubicBezTo>
                    <a:pt x="5971" y="10342"/>
                    <a:pt x="5971" y="10375"/>
                    <a:pt x="6004" y="10375"/>
                  </a:cubicBezTo>
                  <a:cubicBezTo>
                    <a:pt x="6071" y="10442"/>
                    <a:pt x="6204" y="10442"/>
                    <a:pt x="6305" y="10442"/>
                  </a:cubicBezTo>
                  <a:cubicBezTo>
                    <a:pt x="6405" y="10442"/>
                    <a:pt x="6505" y="10375"/>
                    <a:pt x="6638" y="10342"/>
                  </a:cubicBezTo>
                  <a:lnTo>
                    <a:pt x="7305" y="10008"/>
                  </a:lnTo>
                  <a:cubicBezTo>
                    <a:pt x="7472" y="9941"/>
                    <a:pt x="7539" y="9841"/>
                    <a:pt x="7639" y="9674"/>
                  </a:cubicBezTo>
                  <a:cubicBezTo>
                    <a:pt x="7672" y="9641"/>
                    <a:pt x="7706" y="9641"/>
                    <a:pt x="7806" y="9608"/>
                  </a:cubicBezTo>
                  <a:cubicBezTo>
                    <a:pt x="7906" y="9708"/>
                    <a:pt x="8072" y="9775"/>
                    <a:pt x="8239" y="9775"/>
                  </a:cubicBezTo>
                  <a:cubicBezTo>
                    <a:pt x="8473" y="9775"/>
                    <a:pt x="8673" y="9674"/>
                    <a:pt x="8840" y="9508"/>
                  </a:cubicBezTo>
                  <a:lnTo>
                    <a:pt x="9840" y="8340"/>
                  </a:lnTo>
                  <a:cubicBezTo>
                    <a:pt x="9974" y="8173"/>
                    <a:pt x="10041" y="8007"/>
                    <a:pt x="10007" y="7806"/>
                  </a:cubicBezTo>
                  <a:cubicBezTo>
                    <a:pt x="10007" y="7606"/>
                    <a:pt x="9874" y="7439"/>
                    <a:pt x="9740" y="7306"/>
                  </a:cubicBezTo>
                  <a:lnTo>
                    <a:pt x="9373" y="6972"/>
                  </a:lnTo>
                  <a:cubicBezTo>
                    <a:pt x="9507" y="6639"/>
                    <a:pt x="9674" y="6139"/>
                    <a:pt x="9807" y="5638"/>
                  </a:cubicBezTo>
                  <a:cubicBezTo>
                    <a:pt x="10074" y="5538"/>
                    <a:pt x="10307" y="5438"/>
                    <a:pt x="10474" y="5338"/>
                  </a:cubicBezTo>
                  <a:cubicBezTo>
                    <a:pt x="10741" y="5171"/>
                    <a:pt x="10874" y="4871"/>
                    <a:pt x="10874" y="4537"/>
                  </a:cubicBezTo>
                  <a:cubicBezTo>
                    <a:pt x="10808" y="4104"/>
                    <a:pt x="10508" y="3770"/>
                    <a:pt x="10007" y="3470"/>
                  </a:cubicBezTo>
                  <a:cubicBezTo>
                    <a:pt x="10041" y="3337"/>
                    <a:pt x="10041" y="3203"/>
                    <a:pt x="10007" y="3136"/>
                  </a:cubicBezTo>
                  <a:cubicBezTo>
                    <a:pt x="9907" y="2703"/>
                    <a:pt x="9540" y="2436"/>
                    <a:pt x="8973" y="2269"/>
                  </a:cubicBezTo>
                  <a:cubicBezTo>
                    <a:pt x="8973" y="2202"/>
                    <a:pt x="8973" y="2169"/>
                    <a:pt x="8906" y="2136"/>
                  </a:cubicBezTo>
                  <a:cubicBezTo>
                    <a:pt x="8773" y="1769"/>
                    <a:pt x="8373" y="1502"/>
                    <a:pt x="7706" y="1368"/>
                  </a:cubicBezTo>
                  <a:cubicBezTo>
                    <a:pt x="7639" y="1202"/>
                    <a:pt x="7439" y="1068"/>
                    <a:pt x="7305" y="1035"/>
                  </a:cubicBezTo>
                  <a:cubicBezTo>
                    <a:pt x="7305" y="1035"/>
                    <a:pt x="6805" y="868"/>
                    <a:pt x="6071" y="401"/>
                  </a:cubicBezTo>
                  <a:cubicBezTo>
                    <a:pt x="5671" y="134"/>
                    <a:pt x="5204" y="1"/>
                    <a:pt x="4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7081799" y="320003"/>
              <a:ext cx="1201108" cy="1067668"/>
            </a:xfrm>
            <a:custGeom>
              <a:rect b="b" l="l" r="r" t="t"/>
              <a:pathLst>
                <a:path extrusionOk="0" h="7473" w="8407">
                  <a:moveTo>
                    <a:pt x="1002" y="1"/>
                  </a:moveTo>
                  <a:lnTo>
                    <a:pt x="1" y="1202"/>
                  </a:lnTo>
                  <a:lnTo>
                    <a:pt x="7406" y="7473"/>
                  </a:lnTo>
                  <a:lnTo>
                    <a:pt x="8407" y="627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7162949" y="477301"/>
              <a:ext cx="124011" cy="114582"/>
            </a:xfrm>
            <a:custGeom>
              <a:rect b="b" l="l" r="r" t="t"/>
              <a:pathLst>
                <a:path extrusionOk="0" fill="none" h="802" w="868">
                  <a:moveTo>
                    <a:pt x="0" y="1"/>
                  </a:moveTo>
                  <a:lnTo>
                    <a:pt x="867" y="801"/>
                  </a:lnTo>
                </a:path>
              </a:pathLst>
            </a:custGeom>
            <a:noFill/>
            <a:ln cap="rnd" cmpd="sng" w="208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7281959" y="515447"/>
              <a:ext cx="109867" cy="114439"/>
            </a:xfrm>
            <a:custGeom>
              <a:rect b="b" l="l" r="r" t="t"/>
              <a:pathLst>
                <a:path extrusionOk="0" fill="none" h="801" w="769">
                  <a:moveTo>
                    <a:pt x="1" y="0"/>
                  </a:moveTo>
                  <a:lnTo>
                    <a:pt x="768" y="801"/>
                  </a:lnTo>
                </a:path>
              </a:pathLst>
            </a:custGeom>
            <a:noFill/>
            <a:ln cap="rnd" cmpd="sng" w="208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7477405" y="729893"/>
              <a:ext cx="329030" cy="262309"/>
            </a:xfrm>
            <a:custGeom>
              <a:rect b="b" l="l" r="r" t="t"/>
              <a:pathLst>
                <a:path extrusionOk="0" fill="none" h="1836" w="2303">
                  <a:moveTo>
                    <a:pt x="1" y="0"/>
                  </a:moveTo>
                  <a:lnTo>
                    <a:pt x="2302" y="1835"/>
                  </a:lnTo>
                </a:path>
              </a:pathLst>
            </a:custGeom>
            <a:noFill/>
            <a:ln cap="rnd" cmpd="sng" w="208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7792003" y="896620"/>
              <a:ext cx="105009" cy="71721"/>
            </a:xfrm>
            <a:custGeom>
              <a:rect b="b" l="l" r="r" t="t"/>
              <a:pathLst>
                <a:path extrusionOk="0" fill="none" h="502" w="735">
                  <a:moveTo>
                    <a:pt x="0" y="1"/>
                  </a:moveTo>
                  <a:lnTo>
                    <a:pt x="734" y="501"/>
                  </a:lnTo>
                </a:path>
              </a:pathLst>
            </a:custGeom>
            <a:noFill/>
            <a:ln cap="rnd" cmpd="sng" w="208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7839579" y="1049204"/>
              <a:ext cx="276596" cy="243165"/>
            </a:xfrm>
            <a:custGeom>
              <a:rect b="b" l="l" r="r" t="t"/>
              <a:pathLst>
                <a:path extrusionOk="0" fill="none" h="1702" w="1936">
                  <a:moveTo>
                    <a:pt x="1" y="0"/>
                  </a:moveTo>
                  <a:lnTo>
                    <a:pt x="1935" y="1702"/>
                  </a:lnTo>
                </a:path>
              </a:pathLst>
            </a:custGeom>
            <a:noFill/>
            <a:ln cap="rnd" cmpd="sng" w="208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7248671" y="196850"/>
              <a:ext cx="724494" cy="537906"/>
            </a:xfrm>
            <a:custGeom>
              <a:rect b="b" l="l" r="r" t="t"/>
              <a:pathLst>
                <a:path extrusionOk="0" h="3765" w="5071">
                  <a:moveTo>
                    <a:pt x="2702" y="0"/>
                  </a:moveTo>
                  <a:cubicBezTo>
                    <a:pt x="1754" y="0"/>
                    <a:pt x="809" y="747"/>
                    <a:pt x="534" y="1196"/>
                  </a:cubicBezTo>
                  <a:cubicBezTo>
                    <a:pt x="0" y="1964"/>
                    <a:pt x="2602" y="3765"/>
                    <a:pt x="2602" y="3765"/>
                  </a:cubicBezTo>
                  <a:lnTo>
                    <a:pt x="5071" y="1063"/>
                  </a:lnTo>
                  <a:cubicBezTo>
                    <a:pt x="5071" y="1063"/>
                    <a:pt x="4470" y="896"/>
                    <a:pt x="3636" y="296"/>
                  </a:cubicBezTo>
                  <a:cubicBezTo>
                    <a:pt x="3342" y="85"/>
                    <a:pt x="3022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7520265" y="324860"/>
              <a:ext cx="200304" cy="200304"/>
            </a:xfrm>
            <a:custGeom>
              <a:rect b="b" l="l" r="r" t="t"/>
              <a:pathLst>
                <a:path extrusionOk="0" h="1402" w="1402">
                  <a:moveTo>
                    <a:pt x="701" y="0"/>
                  </a:moveTo>
                  <a:cubicBezTo>
                    <a:pt x="301" y="0"/>
                    <a:pt x="1" y="300"/>
                    <a:pt x="1" y="701"/>
                  </a:cubicBezTo>
                  <a:cubicBezTo>
                    <a:pt x="1" y="1101"/>
                    <a:pt x="301" y="1401"/>
                    <a:pt x="701" y="1401"/>
                  </a:cubicBezTo>
                  <a:cubicBezTo>
                    <a:pt x="1102" y="1401"/>
                    <a:pt x="1402" y="1101"/>
                    <a:pt x="1402" y="701"/>
                  </a:cubicBezTo>
                  <a:cubicBezTo>
                    <a:pt x="1402" y="300"/>
                    <a:pt x="1102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7596558" y="405867"/>
              <a:ext cx="47861" cy="47719"/>
            </a:xfrm>
            <a:custGeom>
              <a:rect b="b" l="l" r="r" t="t"/>
              <a:pathLst>
                <a:path extrusionOk="0" h="334" w="335">
                  <a:moveTo>
                    <a:pt x="167" y="0"/>
                  </a:moveTo>
                  <a:cubicBezTo>
                    <a:pt x="67" y="0"/>
                    <a:pt x="1" y="67"/>
                    <a:pt x="1" y="167"/>
                  </a:cubicBezTo>
                  <a:cubicBezTo>
                    <a:pt x="1" y="267"/>
                    <a:pt x="67" y="334"/>
                    <a:pt x="167" y="334"/>
                  </a:cubicBezTo>
                  <a:cubicBezTo>
                    <a:pt x="267" y="334"/>
                    <a:pt x="334" y="267"/>
                    <a:pt x="334" y="167"/>
                  </a:cubicBezTo>
                  <a:cubicBezTo>
                    <a:pt x="334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7596558" y="1034917"/>
              <a:ext cx="591053" cy="410037"/>
            </a:xfrm>
            <a:custGeom>
              <a:rect b="b" l="l" r="r" t="t"/>
              <a:pathLst>
                <a:path extrusionOk="0" h="2870" w="4137">
                  <a:moveTo>
                    <a:pt x="4137" y="0"/>
                  </a:moveTo>
                  <a:lnTo>
                    <a:pt x="3303" y="67"/>
                  </a:lnTo>
                  <a:lnTo>
                    <a:pt x="3303" y="234"/>
                  </a:lnTo>
                  <a:cubicBezTo>
                    <a:pt x="3270" y="267"/>
                    <a:pt x="3270" y="367"/>
                    <a:pt x="3203" y="434"/>
                  </a:cubicBezTo>
                  <a:cubicBezTo>
                    <a:pt x="3136" y="567"/>
                    <a:pt x="3036" y="734"/>
                    <a:pt x="2969" y="901"/>
                  </a:cubicBezTo>
                  <a:cubicBezTo>
                    <a:pt x="2736" y="1235"/>
                    <a:pt x="2536" y="1535"/>
                    <a:pt x="2269" y="1768"/>
                  </a:cubicBezTo>
                  <a:cubicBezTo>
                    <a:pt x="2135" y="1902"/>
                    <a:pt x="2002" y="2035"/>
                    <a:pt x="1835" y="2102"/>
                  </a:cubicBezTo>
                  <a:cubicBezTo>
                    <a:pt x="1668" y="2202"/>
                    <a:pt x="1502" y="2269"/>
                    <a:pt x="1368" y="2269"/>
                  </a:cubicBezTo>
                  <a:cubicBezTo>
                    <a:pt x="1357" y="2280"/>
                    <a:pt x="1342" y="2283"/>
                    <a:pt x="1325" y="2283"/>
                  </a:cubicBezTo>
                  <a:cubicBezTo>
                    <a:pt x="1290" y="2283"/>
                    <a:pt x="1246" y="2269"/>
                    <a:pt x="1201" y="2269"/>
                  </a:cubicBezTo>
                  <a:cubicBezTo>
                    <a:pt x="1168" y="2269"/>
                    <a:pt x="1168" y="2235"/>
                    <a:pt x="1135" y="2235"/>
                  </a:cubicBezTo>
                  <a:cubicBezTo>
                    <a:pt x="1068" y="2202"/>
                    <a:pt x="1035" y="2202"/>
                    <a:pt x="1001" y="2135"/>
                  </a:cubicBezTo>
                  <a:cubicBezTo>
                    <a:pt x="868" y="2069"/>
                    <a:pt x="734" y="1902"/>
                    <a:pt x="668" y="1768"/>
                  </a:cubicBezTo>
                  <a:cubicBezTo>
                    <a:pt x="601" y="1635"/>
                    <a:pt x="534" y="1468"/>
                    <a:pt x="534" y="1301"/>
                  </a:cubicBezTo>
                  <a:cubicBezTo>
                    <a:pt x="534" y="1134"/>
                    <a:pt x="634" y="1034"/>
                    <a:pt x="734" y="934"/>
                  </a:cubicBezTo>
                  <a:cubicBezTo>
                    <a:pt x="801" y="901"/>
                    <a:pt x="868" y="868"/>
                    <a:pt x="968" y="868"/>
                  </a:cubicBezTo>
                  <a:lnTo>
                    <a:pt x="1201" y="868"/>
                  </a:lnTo>
                  <a:cubicBezTo>
                    <a:pt x="1301" y="868"/>
                    <a:pt x="1368" y="901"/>
                    <a:pt x="1435" y="934"/>
                  </a:cubicBezTo>
                  <a:cubicBezTo>
                    <a:pt x="1468" y="968"/>
                    <a:pt x="1502" y="1068"/>
                    <a:pt x="1502" y="1134"/>
                  </a:cubicBezTo>
                  <a:cubicBezTo>
                    <a:pt x="1535" y="1235"/>
                    <a:pt x="1502" y="1301"/>
                    <a:pt x="1502" y="1401"/>
                  </a:cubicBezTo>
                  <a:cubicBezTo>
                    <a:pt x="1502" y="1435"/>
                    <a:pt x="1468" y="1468"/>
                    <a:pt x="1468" y="1535"/>
                  </a:cubicBezTo>
                  <a:cubicBezTo>
                    <a:pt x="1468" y="1568"/>
                    <a:pt x="1468" y="1601"/>
                    <a:pt x="1402" y="1635"/>
                  </a:cubicBezTo>
                  <a:cubicBezTo>
                    <a:pt x="1368" y="1702"/>
                    <a:pt x="1301" y="1735"/>
                    <a:pt x="1201" y="1735"/>
                  </a:cubicBezTo>
                  <a:cubicBezTo>
                    <a:pt x="1135" y="1735"/>
                    <a:pt x="1035" y="1702"/>
                    <a:pt x="1001" y="1601"/>
                  </a:cubicBezTo>
                  <a:cubicBezTo>
                    <a:pt x="901" y="1535"/>
                    <a:pt x="868" y="1435"/>
                    <a:pt x="868" y="1368"/>
                  </a:cubicBezTo>
                  <a:cubicBezTo>
                    <a:pt x="834" y="1235"/>
                    <a:pt x="868" y="1134"/>
                    <a:pt x="968" y="1101"/>
                  </a:cubicBezTo>
                  <a:lnTo>
                    <a:pt x="1068" y="1101"/>
                  </a:lnTo>
                  <a:lnTo>
                    <a:pt x="1135" y="1134"/>
                  </a:lnTo>
                  <a:lnTo>
                    <a:pt x="1168" y="1201"/>
                  </a:lnTo>
                  <a:cubicBezTo>
                    <a:pt x="1201" y="1235"/>
                    <a:pt x="1201" y="1268"/>
                    <a:pt x="1201" y="1301"/>
                  </a:cubicBezTo>
                  <a:cubicBezTo>
                    <a:pt x="1268" y="1268"/>
                    <a:pt x="1268" y="1201"/>
                    <a:pt x="1201" y="1134"/>
                  </a:cubicBezTo>
                  <a:cubicBezTo>
                    <a:pt x="1201" y="1101"/>
                    <a:pt x="1168" y="1068"/>
                    <a:pt x="1168" y="1068"/>
                  </a:cubicBezTo>
                  <a:cubicBezTo>
                    <a:pt x="1135" y="1068"/>
                    <a:pt x="1135" y="1034"/>
                    <a:pt x="1068" y="1034"/>
                  </a:cubicBezTo>
                  <a:cubicBezTo>
                    <a:pt x="1051" y="1001"/>
                    <a:pt x="1026" y="984"/>
                    <a:pt x="1001" y="984"/>
                  </a:cubicBezTo>
                  <a:cubicBezTo>
                    <a:pt x="976" y="984"/>
                    <a:pt x="951" y="1001"/>
                    <a:pt x="935" y="1034"/>
                  </a:cubicBezTo>
                  <a:cubicBezTo>
                    <a:pt x="801" y="1068"/>
                    <a:pt x="768" y="1201"/>
                    <a:pt x="768" y="1301"/>
                  </a:cubicBezTo>
                  <a:cubicBezTo>
                    <a:pt x="768" y="1435"/>
                    <a:pt x="801" y="1568"/>
                    <a:pt x="868" y="1635"/>
                  </a:cubicBezTo>
                  <a:cubicBezTo>
                    <a:pt x="935" y="1735"/>
                    <a:pt x="1035" y="1802"/>
                    <a:pt x="1168" y="1802"/>
                  </a:cubicBezTo>
                  <a:cubicBezTo>
                    <a:pt x="1199" y="1817"/>
                    <a:pt x="1230" y="1824"/>
                    <a:pt x="1260" y="1824"/>
                  </a:cubicBezTo>
                  <a:cubicBezTo>
                    <a:pt x="1360" y="1824"/>
                    <a:pt x="1450" y="1753"/>
                    <a:pt x="1502" y="1702"/>
                  </a:cubicBezTo>
                  <a:cubicBezTo>
                    <a:pt x="1535" y="1635"/>
                    <a:pt x="1535" y="1568"/>
                    <a:pt x="1602" y="1535"/>
                  </a:cubicBezTo>
                  <a:cubicBezTo>
                    <a:pt x="1602" y="1435"/>
                    <a:pt x="1635" y="1401"/>
                    <a:pt x="1635" y="1368"/>
                  </a:cubicBezTo>
                  <a:cubicBezTo>
                    <a:pt x="1668" y="1268"/>
                    <a:pt x="1668" y="1134"/>
                    <a:pt x="1668" y="1034"/>
                  </a:cubicBezTo>
                  <a:cubicBezTo>
                    <a:pt x="1668" y="968"/>
                    <a:pt x="1668" y="901"/>
                    <a:pt x="1635" y="868"/>
                  </a:cubicBezTo>
                  <a:cubicBezTo>
                    <a:pt x="1602" y="834"/>
                    <a:pt x="1535" y="734"/>
                    <a:pt x="1502" y="701"/>
                  </a:cubicBezTo>
                  <a:cubicBezTo>
                    <a:pt x="1435" y="601"/>
                    <a:pt x="1301" y="567"/>
                    <a:pt x="1168" y="534"/>
                  </a:cubicBezTo>
                  <a:cubicBezTo>
                    <a:pt x="1135" y="501"/>
                    <a:pt x="1035" y="501"/>
                    <a:pt x="1001" y="501"/>
                  </a:cubicBezTo>
                  <a:lnTo>
                    <a:pt x="834" y="501"/>
                  </a:lnTo>
                  <a:lnTo>
                    <a:pt x="468" y="601"/>
                  </a:lnTo>
                  <a:cubicBezTo>
                    <a:pt x="334" y="667"/>
                    <a:pt x="267" y="734"/>
                    <a:pt x="167" y="868"/>
                  </a:cubicBezTo>
                  <a:lnTo>
                    <a:pt x="34" y="1235"/>
                  </a:lnTo>
                  <a:cubicBezTo>
                    <a:pt x="1" y="1468"/>
                    <a:pt x="101" y="1735"/>
                    <a:pt x="167" y="1935"/>
                  </a:cubicBezTo>
                  <a:cubicBezTo>
                    <a:pt x="267" y="2202"/>
                    <a:pt x="434" y="2369"/>
                    <a:pt x="601" y="2536"/>
                  </a:cubicBezTo>
                  <a:lnTo>
                    <a:pt x="701" y="2636"/>
                  </a:lnTo>
                  <a:cubicBezTo>
                    <a:pt x="768" y="2702"/>
                    <a:pt x="801" y="2736"/>
                    <a:pt x="868" y="2769"/>
                  </a:cubicBezTo>
                  <a:cubicBezTo>
                    <a:pt x="1001" y="2802"/>
                    <a:pt x="1168" y="2869"/>
                    <a:pt x="1301" y="2869"/>
                  </a:cubicBezTo>
                  <a:cubicBezTo>
                    <a:pt x="1535" y="2869"/>
                    <a:pt x="1802" y="2769"/>
                    <a:pt x="2002" y="2702"/>
                  </a:cubicBezTo>
                  <a:cubicBezTo>
                    <a:pt x="2202" y="2569"/>
                    <a:pt x="2436" y="2435"/>
                    <a:pt x="2602" y="2335"/>
                  </a:cubicBezTo>
                  <a:cubicBezTo>
                    <a:pt x="2969" y="2035"/>
                    <a:pt x="3270" y="1735"/>
                    <a:pt x="3536" y="1368"/>
                  </a:cubicBezTo>
                  <a:cubicBezTo>
                    <a:pt x="3670" y="1201"/>
                    <a:pt x="3803" y="1001"/>
                    <a:pt x="3937" y="768"/>
                  </a:cubicBezTo>
                  <a:cubicBezTo>
                    <a:pt x="3970" y="701"/>
                    <a:pt x="4003" y="567"/>
                    <a:pt x="4037" y="434"/>
                  </a:cubicBezTo>
                  <a:cubicBezTo>
                    <a:pt x="4103" y="334"/>
                    <a:pt x="4137" y="134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7620417" y="407724"/>
              <a:ext cx="757925" cy="727351"/>
            </a:xfrm>
            <a:custGeom>
              <a:rect b="b" l="l" r="r" t="t"/>
              <a:pathLst>
                <a:path extrusionOk="0" h="5091" w="5305">
                  <a:moveTo>
                    <a:pt x="2036" y="1"/>
                  </a:moveTo>
                  <a:cubicBezTo>
                    <a:pt x="1634" y="1"/>
                    <a:pt x="1368" y="87"/>
                    <a:pt x="1368" y="87"/>
                  </a:cubicBezTo>
                  <a:lnTo>
                    <a:pt x="0" y="1889"/>
                  </a:lnTo>
                  <a:lnTo>
                    <a:pt x="3803" y="5091"/>
                  </a:lnTo>
                  <a:cubicBezTo>
                    <a:pt x="3803" y="5091"/>
                    <a:pt x="5304" y="2155"/>
                    <a:pt x="4037" y="854"/>
                  </a:cubicBezTo>
                  <a:cubicBezTo>
                    <a:pt x="3334" y="152"/>
                    <a:pt x="2567" y="1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7520265" y="663030"/>
              <a:ext cx="309028" cy="210019"/>
            </a:xfrm>
            <a:custGeom>
              <a:rect b="b" l="l" r="r" t="t"/>
              <a:pathLst>
                <a:path extrusionOk="0" h="1470" w="2163">
                  <a:moveTo>
                    <a:pt x="1613" y="1"/>
                  </a:moveTo>
                  <a:cubicBezTo>
                    <a:pt x="1160" y="1"/>
                    <a:pt x="901" y="1002"/>
                    <a:pt x="901" y="1002"/>
                  </a:cubicBezTo>
                  <a:cubicBezTo>
                    <a:pt x="901" y="1002"/>
                    <a:pt x="779" y="997"/>
                    <a:pt x="625" y="997"/>
                  </a:cubicBezTo>
                  <a:cubicBezTo>
                    <a:pt x="394" y="997"/>
                    <a:pt x="94" y="1009"/>
                    <a:pt x="34" y="1069"/>
                  </a:cubicBezTo>
                  <a:cubicBezTo>
                    <a:pt x="1" y="1202"/>
                    <a:pt x="735" y="1369"/>
                    <a:pt x="1068" y="1469"/>
                  </a:cubicBezTo>
                  <a:cubicBezTo>
                    <a:pt x="1073" y="1470"/>
                    <a:pt x="1078" y="1470"/>
                    <a:pt x="1083" y="1470"/>
                  </a:cubicBezTo>
                  <a:cubicBezTo>
                    <a:pt x="1485" y="1470"/>
                    <a:pt x="2163" y="100"/>
                    <a:pt x="1635" y="1"/>
                  </a:cubicBezTo>
                  <a:cubicBezTo>
                    <a:pt x="1628" y="1"/>
                    <a:pt x="162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7830149" y="879047"/>
              <a:ext cx="333744" cy="235878"/>
            </a:xfrm>
            <a:custGeom>
              <a:rect b="b" l="l" r="r" t="t"/>
              <a:pathLst>
                <a:path extrusionOk="0" h="1651" w="2336">
                  <a:moveTo>
                    <a:pt x="1697" y="1"/>
                  </a:moveTo>
                  <a:cubicBezTo>
                    <a:pt x="1310" y="1"/>
                    <a:pt x="1151" y="1004"/>
                    <a:pt x="567" y="1158"/>
                  </a:cubicBezTo>
                  <a:cubicBezTo>
                    <a:pt x="0" y="1325"/>
                    <a:pt x="0" y="1525"/>
                    <a:pt x="167" y="1625"/>
                  </a:cubicBezTo>
                  <a:cubicBezTo>
                    <a:pt x="209" y="1642"/>
                    <a:pt x="261" y="1650"/>
                    <a:pt x="322" y="1650"/>
                  </a:cubicBezTo>
                  <a:cubicBezTo>
                    <a:pt x="505" y="1650"/>
                    <a:pt x="767" y="1575"/>
                    <a:pt x="1067" y="1425"/>
                  </a:cubicBezTo>
                  <a:cubicBezTo>
                    <a:pt x="1501" y="1191"/>
                    <a:pt x="2335" y="324"/>
                    <a:pt x="1801" y="24"/>
                  </a:cubicBezTo>
                  <a:cubicBezTo>
                    <a:pt x="1765" y="8"/>
                    <a:pt x="173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324963" y="405867"/>
              <a:ext cx="267024" cy="238450"/>
            </a:xfrm>
            <a:custGeom>
              <a:rect b="b" l="l" r="r" t="t"/>
              <a:pathLst>
                <a:path extrusionOk="0" fill="none" h="1669" w="1869">
                  <a:moveTo>
                    <a:pt x="0" y="0"/>
                  </a:moveTo>
                  <a:cubicBezTo>
                    <a:pt x="0" y="0"/>
                    <a:pt x="834" y="667"/>
                    <a:pt x="1268" y="1168"/>
                  </a:cubicBezTo>
                  <a:cubicBezTo>
                    <a:pt x="1701" y="1668"/>
                    <a:pt x="1868" y="1435"/>
                    <a:pt x="1868" y="1435"/>
                  </a:cubicBezTo>
                </a:path>
              </a:pathLst>
            </a:custGeom>
            <a:solidFill>
              <a:schemeClr val="dk1"/>
            </a:solidFill>
            <a:ln cap="rnd" cmpd="sng" w="23350">
              <a:solidFill>
                <a:srgbClr val="007D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7806290" y="1073063"/>
              <a:ext cx="143" cy="14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00A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7949160" y="1215931"/>
              <a:ext cx="143" cy="14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E3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7863438" y="401009"/>
              <a:ext cx="300456" cy="206304"/>
            </a:xfrm>
            <a:custGeom>
              <a:rect b="b" l="l" r="r" t="t"/>
              <a:pathLst>
                <a:path extrusionOk="0" h="1444" w="2103">
                  <a:moveTo>
                    <a:pt x="1268" y="1"/>
                  </a:moveTo>
                  <a:cubicBezTo>
                    <a:pt x="1268" y="1"/>
                    <a:pt x="1068" y="468"/>
                    <a:pt x="634" y="835"/>
                  </a:cubicBezTo>
                  <a:cubicBezTo>
                    <a:pt x="267" y="1268"/>
                    <a:pt x="1" y="1302"/>
                    <a:pt x="167" y="1435"/>
                  </a:cubicBezTo>
                  <a:cubicBezTo>
                    <a:pt x="176" y="1441"/>
                    <a:pt x="189" y="1443"/>
                    <a:pt x="204" y="1443"/>
                  </a:cubicBezTo>
                  <a:cubicBezTo>
                    <a:pt x="468" y="1443"/>
                    <a:pt x="1614" y="652"/>
                    <a:pt x="1835" y="368"/>
                  </a:cubicBezTo>
                  <a:cubicBezTo>
                    <a:pt x="2102" y="134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8006450" y="520162"/>
              <a:ext cx="319457" cy="189731"/>
            </a:xfrm>
            <a:custGeom>
              <a:rect b="b" l="l" r="r" t="t"/>
              <a:pathLst>
                <a:path extrusionOk="0" h="1328" w="2236">
                  <a:moveTo>
                    <a:pt x="1401" y="1"/>
                  </a:moveTo>
                  <a:cubicBezTo>
                    <a:pt x="1401" y="1"/>
                    <a:pt x="1101" y="434"/>
                    <a:pt x="667" y="768"/>
                  </a:cubicBezTo>
                  <a:cubicBezTo>
                    <a:pt x="267" y="1102"/>
                    <a:pt x="0" y="1135"/>
                    <a:pt x="134" y="1302"/>
                  </a:cubicBezTo>
                  <a:cubicBezTo>
                    <a:pt x="148" y="1319"/>
                    <a:pt x="175" y="1327"/>
                    <a:pt x="213" y="1327"/>
                  </a:cubicBezTo>
                  <a:cubicBezTo>
                    <a:pt x="541" y="1327"/>
                    <a:pt x="1666" y="740"/>
                    <a:pt x="1935" y="501"/>
                  </a:cubicBezTo>
                  <a:cubicBezTo>
                    <a:pt x="2235" y="268"/>
                    <a:pt x="1401" y="1"/>
                    <a:pt x="1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8111317" y="682174"/>
              <a:ext cx="319457" cy="153014"/>
            </a:xfrm>
            <a:custGeom>
              <a:rect b="b" l="l" r="r" t="t"/>
              <a:pathLst>
                <a:path extrusionOk="0" h="1071" w="2236">
                  <a:moveTo>
                    <a:pt x="1535" y="1"/>
                  </a:moveTo>
                  <a:cubicBezTo>
                    <a:pt x="1535" y="1"/>
                    <a:pt x="1201" y="368"/>
                    <a:pt x="701" y="635"/>
                  </a:cubicBezTo>
                  <a:cubicBezTo>
                    <a:pt x="234" y="902"/>
                    <a:pt x="0" y="868"/>
                    <a:pt x="67" y="1035"/>
                  </a:cubicBezTo>
                  <a:cubicBezTo>
                    <a:pt x="86" y="1059"/>
                    <a:pt x="135" y="1070"/>
                    <a:pt x="204" y="1070"/>
                  </a:cubicBezTo>
                  <a:cubicBezTo>
                    <a:pt x="606" y="1070"/>
                    <a:pt x="1707" y="705"/>
                    <a:pt x="1935" y="535"/>
                  </a:cubicBezTo>
                  <a:cubicBezTo>
                    <a:pt x="2235" y="334"/>
                    <a:pt x="1535" y="1"/>
                    <a:pt x="1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7577556" y="1082492"/>
              <a:ext cx="476614" cy="391035"/>
            </a:xfrm>
            <a:custGeom>
              <a:rect b="b" l="l" r="r" t="t"/>
              <a:pathLst>
                <a:path extrusionOk="0" h="2737" w="3336">
                  <a:moveTo>
                    <a:pt x="767" y="1"/>
                  </a:moveTo>
                  <a:lnTo>
                    <a:pt x="767" y="34"/>
                  </a:lnTo>
                  <a:lnTo>
                    <a:pt x="831" y="672"/>
                  </a:lnTo>
                  <a:lnTo>
                    <a:pt x="783" y="745"/>
                  </a:lnTo>
                  <a:lnTo>
                    <a:pt x="783" y="745"/>
                  </a:lnTo>
                  <a:lnTo>
                    <a:pt x="400" y="234"/>
                  </a:lnTo>
                  <a:lnTo>
                    <a:pt x="334" y="201"/>
                  </a:lnTo>
                  <a:lnTo>
                    <a:pt x="334" y="234"/>
                  </a:lnTo>
                  <a:lnTo>
                    <a:pt x="100" y="535"/>
                  </a:lnTo>
                  <a:lnTo>
                    <a:pt x="67" y="568"/>
                  </a:lnTo>
                  <a:lnTo>
                    <a:pt x="100" y="601"/>
                  </a:lnTo>
                  <a:lnTo>
                    <a:pt x="734" y="1035"/>
                  </a:lnTo>
                  <a:lnTo>
                    <a:pt x="667" y="1035"/>
                  </a:lnTo>
                  <a:lnTo>
                    <a:pt x="693" y="1098"/>
                  </a:lnTo>
                  <a:lnTo>
                    <a:pt x="693" y="1098"/>
                  </a:lnTo>
                  <a:lnTo>
                    <a:pt x="67" y="1068"/>
                  </a:lnTo>
                  <a:lnTo>
                    <a:pt x="0" y="1035"/>
                  </a:lnTo>
                  <a:lnTo>
                    <a:pt x="0" y="1102"/>
                  </a:lnTo>
                  <a:lnTo>
                    <a:pt x="100" y="1669"/>
                  </a:lnTo>
                  <a:lnTo>
                    <a:pt x="100" y="1702"/>
                  </a:lnTo>
                  <a:lnTo>
                    <a:pt x="167" y="1702"/>
                  </a:lnTo>
                  <a:lnTo>
                    <a:pt x="834" y="1502"/>
                  </a:lnTo>
                  <a:lnTo>
                    <a:pt x="801" y="1435"/>
                  </a:lnTo>
                  <a:lnTo>
                    <a:pt x="1037" y="1701"/>
                  </a:lnTo>
                  <a:lnTo>
                    <a:pt x="1037" y="1701"/>
                  </a:lnTo>
                  <a:lnTo>
                    <a:pt x="500" y="2269"/>
                  </a:lnTo>
                  <a:lnTo>
                    <a:pt x="467" y="2369"/>
                  </a:lnTo>
                  <a:lnTo>
                    <a:pt x="567" y="2403"/>
                  </a:lnTo>
                  <a:lnTo>
                    <a:pt x="1234" y="2703"/>
                  </a:lnTo>
                  <a:lnTo>
                    <a:pt x="1301" y="2736"/>
                  </a:lnTo>
                  <a:lnTo>
                    <a:pt x="1301" y="2670"/>
                  </a:lnTo>
                  <a:lnTo>
                    <a:pt x="1495" y="1927"/>
                  </a:lnTo>
                  <a:lnTo>
                    <a:pt x="1671" y="1868"/>
                  </a:lnTo>
                  <a:lnTo>
                    <a:pt x="1671" y="1868"/>
                  </a:lnTo>
                  <a:lnTo>
                    <a:pt x="1968" y="2670"/>
                  </a:lnTo>
                  <a:lnTo>
                    <a:pt x="1968" y="2736"/>
                  </a:lnTo>
                  <a:lnTo>
                    <a:pt x="2068" y="2703"/>
                  </a:lnTo>
                  <a:lnTo>
                    <a:pt x="2569" y="2436"/>
                  </a:lnTo>
                  <a:lnTo>
                    <a:pt x="2635" y="2436"/>
                  </a:lnTo>
                  <a:lnTo>
                    <a:pt x="2602" y="2369"/>
                  </a:lnTo>
                  <a:lnTo>
                    <a:pt x="2146" y="1609"/>
                  </a:lnTo>
                  <a:lnTo>
                    <a:pt x="2251" y="1470"/>
                  </a:lnTo>
                  <a:lnTo>
                    <a:pt x="2936" y="2036"/>
                  </a:lnTo>
                  <a:lnTo>
                    <a:pt x="3002" y="2102"/>
                  </a:lnTo>
                  <a:lnTo>
                    <a:pt x="3069" y="2036"/>
                  </a:lnTo>
                  <a:lnTo>
                    <a:pt x="3302" y="1769"/>
                  </a:lnTo>
                  <a:lnTo>
                    <a:pt x="3336" y="1702"/>
                  </a:lnTo>
                  <a:lnTo>
                    <a:pt x="3302" y="1669"/>
                  </a:lnTo>
                  <a:lnTo>
                    <a:pt x="2802" y="835"/>
                  </a:lnTo>
                  <a:lnTo>
                    <a:pt x="2635" y="902"/>
                  </a:lnTo>
                  <a:lnTo>
                    <a:pt x="3105" y="1684"/>
                  </a:lnTo>
                  <a:lnTo>
                    <a:pt x="2988" y="1835"/>
                  </a:lnTo>
                  <a:lnTo>
                    <a:pt x="2988" y="1835"/>
                  </a:lnTo>
                  <a:lnTo>
                    <a:pt x="2302" y="1268"/>
                  </a:lnTo>
                  <a:lnTo>
                    <a:pt x="2268" y="1235"/>
                  </a:lnTo>
                  <a:lnTo>
                    <a:pt x="2168" y="1268"/>
                  </a:lnTo>
                  <a:lnTo>
                    <a:pt x="1968" y="1535"/>
                  </a:lnTo>
                  <a:lnTo>
                    <a:pt x="1901" y="1569"/>
                  </a:lnTo>
                  <a:lnTo>
                    <a:pt x="1935" y="1602"/>
                  </a:lnTo>
                  <a:lnTo>
                    <a:pt x="2427" y="2371"/>
                  </a:lnTo>
                  <a:lnTo>
                    <a:pt x="2427" y="2371"/>
                  </a:lnTo>
                  <a:lnTo>
                    <a:pt x="2078" y="2534"/>
                  </a:lnTo>
                  <a:lnTo>
                    <a:pt x="2078" y="2534"/>
                  </a:lnTo>
                  <a:lnTo>
                    <a:pt x="1801" y="1736"/>
                  </a:lnTo>
                  <a:lnTo>
                    <a:pt x="1768" y="1669"/>
                  </a:lnTo>
                  <a:lnTo>
                    <a:pt x="1668" y="1702"/>
                  </a:lnTo>
                  <a:lnTo>
                    <a:pt x="1434" y="1836"/>
                  </a:lnTo>
                  <a:lnTo>
                    <a:pt x="1401" y="1836"/>
                  </a:lnTo>
                  <a:lnTo>
                    <a:pt x="1401" y="1869"/>
                  </a:lnTo>
                  <a:lnTo>
                    <a:pt x="1189" y="2534"/>
                  </a:lnTo>
                  <a:lnTo>
                    <a:pt x="1189" y="2534"/>
                  </a:lnTo>
                  <a:lnTo>
                    <a:pt x="700" y="2314"/>
                  </a:lnTo>
                  <a:lnTo>
                    <a:pt x="700" y="2314"/>
                  </a:lnTo>
                  <a:lnTo>
                    <a:pt x="1134" y="1736"/>
                  </a:lnTo>
                  <a:lnTo>
                    <a:pt x="1168" y="1702"/>
                  </a:lnTo>
                  <a:lnTo>
                    <a:pt x="1134" y="1669"/>
                  </a:lnTo>
                  <a:lnTo>
                    <a:pt x="901" y="1402"/>
                  </a:lnTo>
                  <a:lnTo>
                    <a:pt x="834" y="1369"/>
                  </a:lnTo>
                  <a:lnTo>
                    <a:pt x="801" y="1369"/>
                  </a:lnTo>
                  <a:lnTo>
                    <a:pt x="218" y="1543"/>
                  </a:lnTo>
                  <a:lnTo>
                    <a:pt x="218" y="1543"/>
                  </a:lnTo>
                  <a:lnTo>
                    <a:pt x="119" y="1173"/>
                  </a:lnTo>
                  <a:lnTo>
                    <a:pt x="119" y="1173"/>
                  </a:lnTo>
                  <a:lnTo>
                    <a:pt x="767" y="1235"/>
                  </a:lnTo>
                  <a:lnTo>
                    <a:pt x="801" y="1235"/>
                  </a:lnTo>
                  <a:lnTo>
                    <a:pt x="801" y="1168"/>
                  </a:lnTo>
                  <a:lnTo>
                    <a:pt x="767" y="1002"/>
                  </a:lnTo>
                  <a:lnTo>
                    <a:pt x="767" y="935"/>
                  </a:lnTo>
                  <a:lnTo>
                    <a:pt x="199" y="556"/>
                  </a:lnTo>
                  <a:lnTo>
                    <a:pt x="369" y="313"/>
                  </a:lnTo>
                  <a:lnTo>
                    <a:pt x="369" y="313"/>
                  </a:lnTo>
                  <a:lnTo>
                    <a:pt x="767" y="835"/>
                  </a:lnTo>
                  <a:lnTo>
                    <a:pt x="767" y="868"/>
                  </a:lnTo>
                  <a:lnTo>
                    <a:pt x="801" y="835"/>
                  </a:lnTo>
                  <a:lnTo>
                    <a:pt x="901" y="701"/>
                  </a:lnTo>
                  <a:lnTo>
                    <a:pt x="934" y="701"/>
                  </a:lnTo>
                  <a:lnTo>
                    <a:pt x="839" y="68"/>
                  </a:lnTo>
                  <a:lnTo>
                    <a:pt x="1070" y="68"/>
                  </a:lnTo>
                  <a:lnTo>
                    <a:pt x="1101" y="601"/>
                  </a:lnTo>
                  <a:lnTo>
                    <a:pt x="1101" y="668"/>
                  </a:lnTo>
                  <a:lnTo>
                    <a:pt x="1134" y="668"/>
                  </a:lnTo>
                  <a:lnTo>
                    <a:pt x="1334" y="701"/>
                  </a:lnTo>
                  <a:lnTo>
                    <a:pt x="1401" y="701"/>
                  </a:lnTo>
                  <a:lnTo>
                    <a:pt x="1622" y="101"/>
                  </a:lnTo>
                  <a:lnTo>
                    <a:pt x="1835" y="435"/>
                  </a:lnTo>
                  <a:lnTo>
                    <a:pt x="1835" y="401"/>
                  </a:lnTo>
                  <a:lnTo>
                    <a:pt x="1901" y="401"/>
                  </a:lnTo>
                  <a:lnTo>
                    <a:pt x="1635" y="68"/>
                  </a:lnTo>
                  <a:lnTo>
                    <a:pt x="1601" y="34"/>
                  </a:lnTo>
                  <a:lnTo>
                    <a:pt x="1601" y="68"/>
                  </a:lnTo>
                  <a:lnTo>
                    <a:pt x="1334" y="668"/>
                  </a:lnTo>
                  <a:lnTo>
                    <a:pt x="1134" y="601"/>
                  </a:lnTo>
                  <a:lnTo>
                    <a:pt x="1168" y="601"/>
                  </a:lnTo>
                  <a:lnTo>
                    <a:pt x="1101" y="34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4"/>
          <p:cNvSpPr txBox="1"/>
          <p:nvPr>
            <p:ph type="title"/>
          </p:nvPr>
        </p:nvSpPr>
        <p:spPr>
          <a:xfrm>
            <a:off x="1101000" y="1464113"/>
            <a:ext cx="3597900" cy="64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華麗王者蜥</a:t>
            </a:r>
            <a:endParaRPr/>
          </a:p>
        </p:txBody>
      </p:sp>
      <p:sp>
        <p:nvSpPr>
          <p:cNvPr id="638" name="Google Shape;638;p34"/>
          <p:cNvSpPr txBox="1"/>
          <p:nvPr>
            <p:ph idx="1" type="subTitle"/>
          </p:nvPr>
        </p:nvSpPr>
        <p:spPr>
          <a:xfrm>
            <a:off x="166425" y="2112225"/>
            <a:ext cx="4527900" cy="19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餵食：鳥類水果糧、桑葉、青豆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環境：沙漠，乾燥，砂石環境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箱內不需要放置水盆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39" name="Google Shape;639;p34"/>
          <p:cNvSpPr/>
          <p:nvPr/>
        </p:nvSpPr>
        <p:spPr>
          <a:xfrm>
            <a:off x="5271579" y="891931"/>
            <a:ext cx="1664618" cy="3176204"/>
          </a:xfrm>
          <a:custGeom>
            <a:rect b="b" l="l" r="r" t="t"/>
            <a:pathLst>
              <a:path extrusionOk="0" h="161331" w="84552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34"/>
          <p:cNvGrpSpPr/>
          <p:nvPr/>
        </p:nvGrpSpPr>
        <p:grpSpPr>
          <a:xfrm>
            <a:off x="5186584" y="524536"/>
            <a:ext cx="3023669" cy="3909422"/>
            <a:chOff x="5186401" y="494525"/>
            <a:chExt cx="1834973" cy="3724678"/>
          </a:xfrm>
        </p:grpSpPr>
        <p:sp>
          <p:nvSpPr>
            <p:cNvPr id="641" name="Google Shape;641;p34"/>
            <p:cNvSpPr/>
            <p:nvPr/>
          </p:nvSpPr>
          <p:spPr>
            <a:xfrm>
              <a:off x="5186401" y="494525"/>
              <a:ext cx="1834973" cy="3724678"/>
            </a:xfrm>
            <a:custGeom>
              <a:rect b="b" l="l" r="r" t="t"/>
              <a:pathLst>
                <a:path extrusionOk="0" h="189190" w="93205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890455" y="3969678"/>
              <a:ext cx="458108" cy="154724"/>
            </a:xfrm>
            <a:custGeom>
              <a:rect b="b" l="l" r="r" t="t"/>
              <a:pathLst>
                <a:path extrusionOk="0" h="7859" w="23269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43" name="Google Shape;643;p34" title="WhatsApp Image 2025-01-17 at 7.10.03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675" y="739525"/>
            <a:ext cx="2445201" cy="326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921104">
            <a:off x="186475" y="3724312"/>
            <a:ext cx="2825699" cy="178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5"/>
          <p:cNvSpPr txBox="1"/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我們的守宮......</a:t>
            </a:r>
            <a:endParaRPr/>
          </a:p>
        </p:txBody>
      </p:sp>
      <p:sp>
        <p:nvSpPr>
          <p:cNvPr id="650" name="Google Shape;650;p35"/>
          <p:cNvSpPr txBox="1"/>
          <p:nvPr>
            <p:ph idx="3" type="subTitle"/>
          </p:nvPr>
        </p:nvSpPr>
        <p:spPr>
          <a:xfrm>
            <a:off x="6070100" y="1678275"/>
            <a:ext cx="2907000" cy="21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受到威脅會自斷尾巴，而且尾巴不會重新生長。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攀爬高手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1" name="Google Shape;651;p35"/>
          <p:cNvSpPr txBox="1"/>
          <p:nvPr>
            <p:ph idx="4" type="subTitle"/>
          </p:nvPr>
        </p:nvSpPr>
        <p:spPr>
          <a:xfrm>
            <a:off x="828825" y="10687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肥尾守宮</a:t>
            </a:r>
            <a:endParaRPr/>
          </a:p>
        </p:txBody>
      </p:sp>
      <p:sp>
        <p:nvSpPr>
          <p:cNvPr id="652" name="Google Shape;652;p35"/>
          <p:cNvSpPr txBox="1"/>
          <p:nvPr>
            <p:ph idx="5" type="subTitle"/>
          </p:nvPr>
        </p:nvSpPr>
        <p:spPr>
          <a:xfrm>
            <a:off x="3451798" y="10687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豹紋守宮</a:t>
            </a:r>
            <a:endParaRPr/>
          </a:p>
        </p:txBody>
      </p:sp>
      <p:sp>
        <p:nvSpPr>
          <p:cNvPr id="653" name="Google Shape;653;p35"/>
          <p:cNvSpPr txBox="1"/>
          <p:nvPr>
            <p:ph idx="6" type="subTitle"/>
          </p:nvPr>
        </p:nvSpPr>
        <p:spPr>
          <a:xfrm>
            <a:off x="6379572" y="1068775"/>
            <a:ext cx="22404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睫角守宮</a:t>
            </a:r>
            <a:endParaRPr/>
          </a:p>
        </p:txBody>
      </p:sp>
      <p:sp>
        <p:nvSpPr>
          <p:cNvPr id="654" name="Google Shape;654;p35"/>
          <p:cNvSpPr txBox="1"/>
          <p:nvPr>
            <p:ph idx="3" type="subTitle"/>
          </p:nvPr>
        </p:nvSpPr>
        <p:spPr>
          <a:xfrm>
            <a:off x="3186450" y="1407600"/>
            <a:ext cx="2907000" cy="21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擁有如人一般的眼皮，因此能夠做出閉眼的動作。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5" name="Google Shape;655;p35"/>
          <p:cNvSpPr txBox="1"/>
          <p:nvPr>
            <p:ph idx="3" type="subTitle"/>
          </p:nvPr>
        </p:nvSpPr>
        <p:spPr>
          <a:xfrm>
            <a:off x="367050" y="1407600"/>
            <a:ext cx="2984700" cy="23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尾巴約佔其總長度的 1/3 左右，主要是用來儲存養份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56" name="Google Shape;6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88900" y="2977777"/>
            <a:ext cx="2069400" cy="20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5"/>
          <p:cNvPicPr preferRelativeResize="0"/>
          <p:nvPr/>
        </p:nvPicPr>
        <p:blipFill rotWithShape="1">
          <a:blip r:embed="rId4">
            <a:alphaModFix/>
          </a:blip>
          <a:srcRect b="0" l="0" r="27161" t="0"/>
          <a:stretch/>
        </p:blipFill>
        <p:spPr>
          <a:xfrm>
            <a:off x="3569546" y="3118600"/>
            <a:ext cx="2003325" cy="17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2600" y="3039650"/>
            <a:ext cx="2149674" cy="189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6"/>
          <p:cNvSpPr/>
          <p:nvPr/>
        </p:nvSpPr>
        <p:spPr>
          <a:xfrm>
            <a:off x="2696122" y="4065655"/>
            <a:ext cx="187521" cy="168567"/>
          </a:xfrm>
          <a:custGeom>
            <a:rect b="b" l="l" r="r" t="t"/>
            <a:pathLst>
              <a:path extrusionOk="0" h="1165" w="1296">
                <a:moveTo>
                  <a:pt x="615" y="0"/>
                </a:moveTo>
                <a:cubicBezTo>
                  <a:pt x="615" y="0"/>
                  <a:pt x="580" y="62"/>
                  <a:pt x="560" y="62"/>
                </a:cubicBezTo>
                <a:cubicBezTo>
                  <a:pt x="556" y="62"/>
                  <a:pt x="552" y="59"/>
                  <a:pt x="550" y="53"/>
                </a:cubicBezTo>
                <a:cubicBezTo>
                  <a:pt x="524" y="79"/>
                  <a:pt x="511" y="105"/>
                  <a:pt x="511" y="144"/>
                </a:cubicBezTo>
                <a:cubicBezTo>
                  <a:pt x="511" y="249"/>
                  <a:pt x="563" y="367"/>
                  <a:pt x="589" y="458"/>
                </a:cubicBezTo>
                <a:cubicBezTo>
                  <a:pt x="576" y="445"/>
                  <a:pt x="497" y="406"/>
                  <a:pt x="458" y="393"/>
                </a:cubicBezTo>
                <a:lnTo>
                  <a:pt x="314" y="340"/>
                </a:lnTo>
                <a:cubicBezTo>
                  <a:pt x="301" y="339"/>
                  <a:pt x="288" y="338"/>
                  <a:pt x="275" y="338"/>
                </a:cubicBezTo>
                <a:cubicBezTo>
                  <a:pt x="191" y="338"/>
                  <a:pt x="94" y="368"/>
                  <a:pt x="26" y="380"/>
                </a:cubicBezTo>
                <a:cubicBezTo>
                  <a:pt x="0" y="497"/>
                  <a:pt x="92" y="589"/>
                  <a:pt x="183" y="641"/>
                </a:cubicBezTo>
                <a:cubicBezTo>
                  <a:pt x="239" y="669"/>
                  <a:pt x="299" y="682"/>
                  <a:pt x="357" y="682"/>
                </a:cubicBezTo>
                <a:cubicBezTo>
                  <a:pt x="407" y="682"/>
                  <a:pt x="455" y="673"/>
                  <a:pt x="497" y="654"/>
                </a:cubicBezTo>
                <a:lnTo>
                  <a:pt x="497" y="654"/>
                </a:lnTo>
                <a:cubicBezTo>
                  <a:pt x="314" y="746"/>
                  <a:pt x="210" y="968"/>
                  <a:pt x="249" y="1165"/>
                </a:cubicBezTo>
                <a:cubicBezTo>
                  <a:pt x="353" y="1139"/>
                  <a:pt x="471" y="1086"/>
                  <a:pt x="563" y="1021"/>
                </a:cubicBezTo>
                <a:cubicBezTo>
                  <a:pt x="654" y="955"/>
                  <a:pt x="733" y="838"/>
                  <a:pt x="733" y="720"/>
                </a:cubicBezTo>
                <a:cubicBezTo>
                  <a:pt x="795" y="907"/>
                  <a:pt x="989" y="1035"/>
                  <a:pt x="1188" y="1035"/>
                </a:cubicBezTo>
                <a:cubicBezTo>
                  <a:pt x="1198" y="1035"/>
                  <a:pt x="1207" y="1035"/>
                  <a:pt x="1217" y="1034"/>
                </a:cubicBezTo>
                <a:cubicBezTo>
                  <a:pt x="1230" y="838"/>
                  <a:pt x="1086" y="641"/>
                  <a:pt x="890" y="589"/>
                </a:cubicBezTo>
                <a:cubicBezTo>
                  <a:pt x="1073" y="589"/>
                  <a:pt x="1230" y="484"/>
                  <a:pt x="1296" y="314"/>
                </a:cubicBezTo>
                <a:cubicBezTo>
                  <a:pt x="1256" y="299"/>
                  <a:pt x="1212" y="291"/>
                  <a:pt x="1168" y="291"/>
                </a:cubicBezTo>
                <a:cubicBezTo>
                  <a:pt x="1023" y="291"/>
                  <a:pt x="868" y="370"/>
                  <a:pt x="798" y="511"/>
                </a:cubicBezTo>
                <a:cubicBezTo>
                  <a:pt x="811" y="327"/>
                  <a:pt x="707" y="157"/>
                  <a:pt x="6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4" name="Google Shape;6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550" y="257700"/>
            <a:ext cx="5450875" cy="46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 txBox="1"/>
          <p:nvPr/>
        </p:nvSpPr>
        <p:spPr>
          <a:xfrm>
            <a:off x="2655050" y="1099075"/>
            <a:ext cx="17697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E6B0A"/>
                </a:solidFill>
                <a:latin typeface="Quicksand"/>
                <a:ea typeface="Quicksand"/>
                <a:cs typeface="Quicksand"/>
                <a:sym typeface="Quicksand"/>
              </a:rPr>
              <a:t>睫角守宮的手</a:t>
            </a:r>
            <a:endParaRPr b="1" sz="2000">
              <a:solidFill>
                <a:srgbClr val="CE6B0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7"/>
          <p:cNvSpPr/>
          <p:nvPr/>
        </p:nvSpPr>
        <p:spPr>
          <a:xfrm>
            <a:off x="-131296" y="3192300"/>
            <a:ext cx="1603424" cy="1951202"/>
          </a:xfrm>
          <a:custGeom>
            <a:rect b="b" l="l" r="r" t="t"/>
            <a:pathLst>
              <a:path extrusionOk="0" h="15689" w="15859">
                <a:moveTo>
                  <a:pt x="9042" y="0"/>
                </a:moveTo>
                <a:lnTo>
                  <a:pt x="9042" y="0"/>
                </a:lnTo>
                <a:cubicBezTo>
                  <a:pt x="5941" y="3049"/>
                  <a:pt x="4044" y="7275"/>
                  <a:pt x="3821" y="11633"/>
                </a:cubicBezTo>
                <a:cubicBezTo>
                  <a:pt x="3572" y="9173"/>
                  <a:pt x="2107" y="6870"/>
                  <a:pt x="0" y="5614"/>
                </a:cubicBezTo>
                <a:lnTo>
                  <a:pt x="0" y="5614"/>
                </a:lnTo>
                <a:cubicBezTo>
                  <a:pt x="1335" y="7786"/>
                  <a:pt x="1885" y="10416"/>
                  <a:pt x="1505" y="12941"/>
                </a:cubicBezTo>
                <a:lnTo>
                  <a:pt x="8675" y="15689"/>
                </a:lnTo>
                <a:cubicBezTo>
                  <a:pt x="10102" y="13085"/>
                  <a:pt x="12902" y="11292"/>
                  <a:pt x="15859" y="11096"/>
                </a:cubicBezTo>
                <a:cubicBezTo>
                  <a:pt x="15031" y="10804"/>
                  <a:pt x="14178" y="10685"/>
                  <a:pt x="13314" y="10685"/>
                </a:cubicBezTo>
                <a:cubicBezTo>
                  <a:pt x="11351" y="10685"/>
                  <a:pt x="9332" y="11302"/>
                  <a:pt x="7432" y="11920"/>
                </a:cubicBezTo>
                <a:cubicBezTo>
                  <a:pt x="8191" y="9068"/>
                  <a:pt x="10010" y="6490"/>
                  <a:pt x="12457" y="4842"/>
                </a:cubicBezTo>
                <a:lnTo>
                  <a:pt x="12457" y="4842"/>
                </a:lnTo>
                <a:cubicBezTo>
                  <a:pt x="9500" y="5784"/>
                  <a:pt x="7001" y="8126"/>
                  <a:pt x="5875" y="11044"/>
                </a:cubicBezTo>
                <a:cubicBezTo>
                  <a:pt x="5561" y="7171"/>
                  <a:pt x="7328" y="3468"/>
                  <a:pt x="9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7733648" y="4126139"/>
            <a:ext cx="1546603" cy="1725848"/>
          </a:xfrm>
          <a:custGeom>
            <a:rect b="b" l="l" r="r" t="t"/>
            <a:pathLst>
              <a:path extrusionOk="0" h="13877" w="15297">
                <a:moveTo>
                  <a:pt x="6606" y="1"/>
                </a:moveTo>
                <a:cubicBezTo>
                  <a:pt x="6564" y="1"/>
                  <a:pt x="6521" y="3"/>
                  <a:pt x="6477" y="6"/>
                </a:cubicBezTo>
                <a:cubicBezTo>
                  <a:pt x="4070" y="203"/>
                  <a:pt x="5758" y="3330"/>
                  <a:pt x="6333" y="4468"/>
                </a:cubicBezTo>
                <a:cubicBezTo>
                  <a:pt x="7289" y="6405"/>
                  <a:pt x="8506" y="8184"/>
                  <a:pt x="9893" y="9833"/>
                </a:cubicBezTo>
                <a:cubicBezTo>
                  <a:pt x="8793" y="8839"/>
                  <a:pt x="7681" y="7831"/>
                  <a:pt x="6399" y="7072"/>
                </a:cubicBezTo>
                <a:cubicBezTo>
                  <a:pt x="5257" y="6408"/>
                  <a:pt x="3950" y="5952"/>
                  <a:pt x="2634" y="5952"/>
                </a:cubicBezTo>
                <a:cubicBezTo>
                  <a:pt x="2471" y="5952"/>
                  <a:pt x="2309" y="5959"/>
                  <a:pt x="2146" y="5973"/>
                </a:cubicBezTo>
                <a:cubicBezTo>
                  <a:pt x="1636" y="6025"/>
                  <a:pt x="1139" y="6143"/>
                  <a:pt x="733" y="6418"/>
                </a:cubicBezTo>
                <a:cubicBezTo>
                  <a:pt x="328" y="6693"/>
                  <a:pt x="14" y="7151"/>
                  <a:pt x="14" y="7648"/>
                </a:cubicBezTo>
                <a:cubicBezTo>
                  <a:pt x="1" y="8525"/>
                  <a:pt x="877" y="9139"/>
                  <a:pt x="1688" y="9532"/>
                </a:cubicBezTo>
                <a:cubicBezTo>
                  <a:pt x="3298" y="10330"/>
                  <a:pt x="5038" y="10906"/>
                  <a:pt x="6661" y="11717"/>
                </a:cubicBezTo>
                <a:cubicBezTo>
                  <a:pt x="7786" y="12293"/>
                  <a:pt x="8859" y="12973"/>
                  <a:pt x="9735" y="13876"/>
                </a:cubicBezTo>
                <a:lnTo>
                  <a:pt x="15231" y="10396"/>
                </a:lnTo>
                <a:cubicBezTo>
                  <a:pt x="14878" y="9022"/>
                  <a:pt x="15009" y="7530"/>
                  <a:pt x="15126" y="6091"/>
                </a:cubicBezTo>
                <a:cubicBezTo>
                  <a:pt x="15257" y="4377"/>
                  <a:pt x="15296" y="2558"/>
                  <a:pt x="14394" y="1106"/>
                </a:cubicBezTo>
                <a:cubicBezTo>
                  <a:pt x="14158" y="739"/>
                  <a:pt x="13857" y="386"/>
                  <a:pt x="13425" y="320"/>
                </a:cubicBezTo>
                <a:cubicBezTo>
                  <a:pt x="13380" y="314"/>
                  <a:pt x="13334" y="310"/>
                  <a:pt x="13288" y="310"/>
                </a:cubicBezTo>
                <a:cubicBezTo>
                  <a:pt x="12976" y="310"/>
                  <a:pt x="12659" y="460"/>
                  <a:pt x="12431" y="700"/>
                </a:cubicBezTo>
                <a:cubicBezTo>
                  <a:pt x="12182" y="962"/>
                  <a:pt x="12025" y="1302"/>
                  <a:pt x="11894" y="1642"/>
                </a:cubicBezTo>
                <a:cubicBezTo>
                  <a:pt x="11057" y="3906"/>
                  <a:pt x="11515" y="6392"/>
                  <a:pt x="12065" y="8721"/>
                </a:cubicBezTo>
                <a:cubicBezTo>
                  <a:pt x="10952" y="7085"/>
                  <a:pt x="10717" y="4992"/>
                  <a:pt x="9840" y="3212"/>
                </a:cubicBezTo>
                <a:cubicBezTo>
                  <a:pt x="9306" y="2106"/>
                  <a:pt x="8057" y="1"/>
                  <a:pt x="66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7"/>
          <p:cNvSpPr txBox="1"/>
          <p:nvPr>
            <p:ph type="title"/>
          </p:nvPr>
        </p:nvSpPr>
        <p:spPr>
          <a:xfrm>
            <a:off x="3630275" y="513000"/>
            <a:ext cx="14538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角蛙</a:t>
            </a:r>
            <a:endParaRPr sz="3500"/>
          </a:p>
        </p:txBody>
      </p:sp>
      <p:sp>
        <p:nvSpPr>
          <p:cNvPr id="673" name="Google Shape;673;p37"/>
          <p:cNvSpPr txBox="1"/>
          <p:nvPr>
            <p:ph idx="4294967295" type="subTitle"/>
          </p:nvPr>
        </p:nvSpPr>
        <p:spPr>
          <a:xfrm>
            <a:off x="1262525" y="1285500"/>
            <a:ext cx="47883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餵食：活蟋蟀為主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溫度：26~30 度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濕度：50~70%之間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環境：乾濕分離，有躲避屋和暖墊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74" name="Google Shape;6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56500" y="2777200"/>
            <a:ext cx="2788375" cy="2781404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7"/>
          <p:cNvSpPr/>
          <p:nvPr/>
        </p:nvSpPr>
        <p:spPr>
          <a:xfrm>
            <a:off x="5387450" y="1515775"/>
            <a:ext cx="3756600" cy="1258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icksand Medium"/>
                <a:ea typeface="Quicksand Medium"/>
                <a:cs typeface="Quicksand Medium"/>
                <a:sym typeface="Quicksand Medium"/>
              </a:rPr>
              <a:t>我有牙齒，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icksand Medium"/>
                <a:ea typeface="Quicksand Medium"/>
                <a:cs typeface="Quicksand Medium"/>
                <a:sym typeface="Quicksand Medium"/>
              </a:rPr>
              <a:t>會撲咬你的</a:t>
            </a:r>
            <a:r>
              <a:rPr lang="en" sz="2400">
                <a:latin typeface="Quicksand Medium"/>
                <a:ea typeface="Quicksand Medium"/>
                <a:cs typeface="Quicksand Medium"/>
                <a:sym typeface="Quicksand Medium"/>
              </a:rPr>
              <a:t>手</a:t>
            </a:r>
            <a:r>
              <a:rPr lang="en" sz="2400">
                <a:latin typeface="Quicksand Medium"/>
                <a:ea typeface="Quicksand Medium"/>
                <a:cs typeface="Quicksand Medium"/>
                <a:sym typeface="Quicksand Medium"/>
              </a:rPr>
              <a:t>指。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imals and their Characteristics - Spanish - Foreign Language - 2nd Grade">
  <a:themeElements>
    <a:clrScheme name="Simple Light">
      <a:dk1>
        <a:srgbClr val="397453"/>
      </a:dk1>
      <a:lt1>
        <a:srgbClr val="FFFFF2"/>
      </a:lt1>
      <a:dk2>
        <a:srgbClr val="F9F9D0"/>
      </a:dk2>
      <a:lt2>
        <a:srgbClr val="BDCC91"/>
      </a:lt2>
      <a:accent1>
        <a:srgbClr val="BDD479"/>
      </a:accent1>
      <a:accent2>
        <a:srgbClr val="D2936A"/>
      </a:accent2>
      <a:accent3>
        <a:srgbClr val="8B5E3C"/>
      </a:accent3>
      <a:accent4>
        <a:srgbClr val="FDBC2D"/>
      </a:accent4>
      <a:accent5>
        <a:srgbClr val="F45F42"/>
      </a:accent5>
      <a:accent6>
        <a:srgbClr val="44413D"/>
      </a:accent6>
      <a:hlink>
        <a:srgbClr val="3974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